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251999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76" y="-7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4899" y="19438179"/>
            <a:ext cx="22708937" cy="208179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709" y="6240094"/>
            <a:ext cx="22018980" cy="9479472"/>
          </a:xfrm>
          <a:effectLst/>
        </p:spPr>
        <p:txBody>
          <a:bodyPr anchor="b">
            <a:normAutofit/>
          </a:bodyPr>
          <a:lstStyle>
            <a:lvl1pPr>
              <a:defRPr sz="11905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709" y="15719570"/>
            <a:ext cx="22018980" cy="3718611"/>
          </a:xfrm>
        </p:spPr>
        <p:txBody>
          <a:bodyPr anchor="t">
            <a:normAutofit/>
          </a:bodyPr>
          <a:lstStyle>
            <a:lvl1pPr marL="0" indent="0" algn="l">
              <a:buNone/>
              <a:defRPr sz="5291" cap="all">
                <a:solidFill>
                  <a:schemeClr val="accent2"/>
                </a:solidFill>
              </a:defRPr>
            </a:lvl1pPr>
            <a:lvl2pPr marL="151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3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48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7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8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9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5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234899" y="3777854"/>
            <a:ext cx="22705076" cy="792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197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269983" y="3777852"/>
            <a:ext cx="5669992" cy="366427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9987" y="4256604"/>
            <a:ext cx="4142461" cy="32649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1710" y="4256604"/>
            <a:ext cx="16321032" cy="3264976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89267" y="37519526"/>
            <a:ext cx="2611692" cy="230003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1710" y="37492273"/>
            <a:ext cx="16321032" cy="230003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81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234899" y="3777854"/>
            <a:ext cx="22705076" cy="792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709" y="14034876"/>
            <a:ext cx="22018980" cy="22871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64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247450" y="32390862"/>
            <a:ext cx="22705076" cy="792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13" y="19128302"/>
            <a:ext cx="22018977" cy="9479472"/>
          </a:xfrm>
        </p:spPr>
        <p:txBody>
          <a:bodyPr anchor="b">
            <a:normAutofit/>
          </a:bodyPr>
          <a:lstStyle>
            <a:lvl1pPr algn="l">
              <a:defRPr sz="11905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1713" y="28607774"/>
            <a:ext cx="22018977" cy="3783086"/>
          </a:xfrm>
        </p:spPr>
        <p:txBody>
          <a:bodyPr anchor="t">
            <a:normAutofit/>
          </a:bodyPr>
          <a:lstStyle>
            <a:lvl1pPr marL="0" indent="0" algn="l">
              <a:buNone/>
              <a:defRPr sz="5953" cap="all">
                <a:solidFill>
                  <a:schemeClr val="accent2"/>
                </a:solidFill>
              </a:defRPr>
            </a:lvl1pPr>
            <a:lvl2pPr marL="1512027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5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7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10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13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16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18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21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59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234899" y="3777854"/>
            <a:ext cx="22705076" cy="792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1714" y="14034868"/>
            <a:ext cx="10746717" cy="2288567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1556" y="14034875"/>
            <a:ext cx="10769137" cy="2288567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093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1234899" y="3777854"/>
            <a:ext cx="22705076" cy="792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5089" y="14034874"/>
            <a:ext cx="9903337" cy="3630051"/>
          </a:xfrm>
        </p:spPr>
        <p:txBody>
          <a:bodyPr anchor="b">
            <a:noAutofit/>
          </a:bodyPr>
          <a:lstStyle>
            <a:lvl1pPr marL="0" indent="0">
              <a:buNone/>
              <a:defRPr sz="7275" b="0">
                <a:solidFill>
                  <a:schemeClr val="accent2"/>
                </a:solidFill>
              </a:defRPr>
            </a:lvl1pPr>
            <a:lvl2pPr marL="1512027" indent="0">
              <a:buNone/>
              <a:defRPr sz="6614" b="1"/>
            </a:lvl2pPr>
            <a:lvl3pPr marL="3024053" indent="0">
              <a:buNone/>
              <a:defRPr sz="5953" b="1"/>
            </a:lvl3pPr>
            <a:lvl4pPr marL="4536079" indent="0">
              <a:buNone/>
              <a:defRPr sz="5291" b="1"/>
            </a:lvl4pPr>
            <a:lvl5pPr marL="6048108" indent="0">
              <a:buNone/>
              <a:defRPr sz="5291" b="1"/>
            </a:lvl5pPr>
            <a:lvl6pPr marL="7560133" indent="0">
              <a:buNone/>
              <a:defRPr sz="5291" b="1"/>
            </a:lvl6pPr>
            <a:lvl7pPr marL="9072161" indent="0">
              <a:buNone/>
              <a:defRPr sz="5291" b="1"/>
            </a:lvl7pPr>
            <a:lvl8pPr marL="10584187" indent="0">
              <a:buNone/>
              <a:defRPr sz="5291" b="1"/>
            </a:lvl8pPr>
            <a:lvl9pPr marL="12096214" indent="0">
              <a:buNone/>
              <a:defRPr sz="529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1714" y="18432095"/>
            <a:ext cx="10746717" cy="1848845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694931" y="14034874"/>
            <a:ext cx="9925756" cy="3630051"/>
          </a:xfrm>
        </p:spPr>
        <p:txBody>
          <a:bodyPr anchor="b">
            <a:noAutofit/>
          </a:bodyPr>
          <a:lstStyle>
            <a:lvl1pPr marL="0" indent="0">
              <a:buNone/>
              <a:defRPr sz="7275" b="0">
                <a:solidFill>
                  <a:schemeClr val="accent2"/>
                </a:solidFill>
              </a:defRPr>
            </a:lvl1pPr>
            <a:lvl2pPr marL="1512027" indent="0">
              <a:buNone/>
              <a:defRPr sz="6614" b="1"/>
            </a:lvl2pPr>
            <a:lvl3pPr marL="3024053" indent="0">
              <a:buNone/>
              <a:defRPr sz="5953" b="1"/>
            </a:lvl3pPr>
            <a:lvl4pPr marL="4536079" indent="0">
              <a:buNone/>
              <a:defRPr sz="5291" b="1"/>
            </a:lvl4pPr>
            <a:lvl5pPr marL="6048108" indent="0">
              <a:buNone/>
              <a:defRPr sz="5291" b="1"/>
            </a:lvl5pPr>
            <a:lvl6pPr marL="7560133" indent="0">
              <a:buNone/>
              <a:defRPr sz="5291" b="1"/>
            </a:lvl6pPr>
            <a:lvl7pPr marL="9072161" indent="0">
              <a:buNone/>
              <a:defRPr sz="5291" b="1"/>
            </a:lvl7pPr>
            <a:lvl8pPr marL="10584187" indent="0">
              <a:buNone/>
              <a:defRPr sz="5291" b="1"/>
            </a:lvl8pPr>
            <a:lvl9pPr marL="12096214" indent="0">
              <a:buNone/>
              <a:defRPr sz="529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51556" y="18432095"/>
            <a:ext cx="10769137" cy="1848845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913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1234899" y="3777854"/>
            <a:ext cx="22705076" cy="792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039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42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247450" y="32390860"/>
            <a:ext cx="22705076" cy="8029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155" y="33148812"/>
            <a:ext cx="9746595" cy="4343460"/>
          </a:xfrm>
        </p:spPr>
        <p:txBody>
          <a:bodyPr anchor="ctr"/>
          <a:lstStyle>
            <a:lvl1pPr algn="l">
              <a:defRPr sz="6614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236" y="3787143"/>
            <a:ext cx="22709741" cy="26487320"/>
          </a:xfrm>
        </p:spPr>
        <p:txBody>
          <a:bodyPr anchor="ctr">
            <a:normAutofit/>
          </a:bodyPr>
          <a:lstStyle>
            <a:lvl1pPr>
              <a:defRPr sz="6614">
                <a:solidFill>
                  <a:schemeClr val="tx2"/>
                </a:solidFill>
              </a:defRPr>
            </a:lvl1pPr>
            <a:lvl2pPr>
              <a:defRPr sz="5953">
                <a:solidFill>
                  <a:schemeClr val="tx2"/>
                </a:solidFill>
              </a:defRPr>
            </a:lvl2pPr>
            <a:lvl3pPr>
              <a:defRPr sz="5291">
                <a:solidFill>
                  <a:schemeClr val="tx2"/>
                </a:solidFill>
              </a:defRPr>
            </a:lvl3pPr>
            <a:lvl4pPr>
              <a:defRPr sz="4630">
                <a:solidFill>
                  <a:schemeClr val="tx2"/>
                </a:solidFill>
              </a:defRPr>
            </a:lvl4pPr>
            <a:lvl5pPr>
              <a:defRPr sz="4630">
                <a:solidFill>
                  <a:schemeClr val="tx2"/>
                </a:solidFill>
              </a:defRPr>
            </a:lvl5pPr>
            <a:lvl6pPr>
              <a:defRPr sz="4630">
                <a:solidFill>
                  <a:schemeClr val="tx2"/>
                </a:solidFill>
              </a:defRPr>
            </a:lvl6pPr>
            <a:lvl7pPr>
              <a:defRPr sz="4630">
                <a:solidFill>
                  <a:schemeClr val="tx2"/>
                </a:solidFill>
              </a:defRPr>
            </a:lvl7pPr>
            <a:lvl8pPr>
              <a:defRPr sz="4630">
                <a:solidFill>
                  <a:schemeClr val="tx2"/>
                </a:solidFill>
              </a:defRPr>
            </a:lvl8pPr>
            <a:lvl9pPr>
              <a:defRPr sz="463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65867" y="33148808"/>
            <a:ext cx="11754827" cy="4343465"/>
          </a:xfrm>
        </p:spPr>
        <p:txBody>
          <a:bodyPr anchor="ctr">
            <a:normAutofit/>
          </a:bodyPr>
          <a:lstStyle>
            <a:lvl1pPr marL="0" indent="0" algn="r">
              <a:buNone/>
              <a:defRPr sz="3637">
                <a:solidFill>
                  <a:schemeClr val="bg1"/>
                </a:solidFill>
              </a:defRPr>
            </a:lvl1pPr>
            <a:lvl2pPr marL="1512027" indent="0">
              <a:buNone/>
              <a:defRPr sz="3637"/>
            </a:lvl2pPr>
            <a:lvl3pPr marL="3024053" indent="0">
              <a:buNone/>
              <a:defRPr sz="3308"/>
            </a:lvl3pPr>
            <a:lvl4pPr marL="4536079" indent="0">
              <a:buNone/>
              <a:defRPr sz="2976"/>
            </a:lvl4pPr>
            <a:lvl5pPr marL="6048108" indent="0">
              <a:buNone/>
              <a:defRPr sz="2976"/>
            </a:lvl5pPr>
            <a:lvl6pPr marL="7560133" indent="0">
              <a:buNone/>
              <a:defRPr sz="2976"/>
            </a:lvl6pPr>
            <a:lvl7pPr marL="9072161" indent="0">
              <a:buNone/>
              <a:defRPr sz="2976"/>
            </a:lvl7pPr>
            <a:lvl8pPr marL="10584187" indent="0">
              <a:buNone/>
              <a:defRPr sz="2976"/>
            </a:lvl8pPr>
            <a:lvl9pPr marL="12096214" indent="0">
              <a:buNone/>
              <a:defRPr sz="29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09" y="29565092"/>
            <a:ext cx="22018980" cy="3570055"/>
          </a:xfrm>
        </p:spPr>
        <p:txBody>
          <a:bodyPr anchor="b">
            <a:normAutofit/>
          </a:bodyPr>
          <a:lstStyle>
            <a:lvl1pPr algn="l">
              <a:defRPr sz="7936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4905" y="3777853"/>
            <a:ext cx="22705073" cy="22408217"/>
          </a:xfrm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27" indent="0">
              <a:buNone/>
              <a:defRPr sz="5291"/>
            </a:lvl2pPr>
            <a:lvl3pPr marL="3024053" indent="0">
              <a:buNone/>
              <a:defRPr sz="5291"/>
            </a:lvl3pPr>
            <a:lvl4pPr marL="4536079" indent="0">
              <a:buNone/>
              <a:defRPr sz="5291"/>
            </a:lvl4pPr>
            <a:lvl5pPr marL="6048108" indent="0">
              <a:buNone/>
              <a:defRPr sz="5291"/>
            </a:lvl5pPr>
            <a:lvl6pPr marL="7560133" indent="0">
              <a:buNone/>
              <a:defRPr sz="5291"/>
            </a:lvl6pPr>
            <a:lvl7pPr marL="9072161" indent="0">
              <a:buNone/>
              <a:defRPr sz="5291"/>
            </a:lvl7pPr>
            <a:lvl8pPr marL="10584187" indent="0">
              <a:buNone/>
              <a:defRPr sz="5291"/>
            </a:lvl8pPr>
            <a:lvl9pPr marL="12096214" indent="0">
              <a:buNone/>
              <a:defRPr sz="529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1709" y="33135147"/>
            <a:ext cx="22018980" cy="3771211"/>
          </a:xfrm>
        </p:spPr>
        <p:txBody>
          <a:bodyPr>
            <a:normAutofit/>
          </a:bodyPr>
          <a:lstStyle>
            <a:lvl1pPr marL="0" indent="0">
              <a:buNone/>
              <a:defRPr sz="3969"/>
            </a:lvl1pPr>
            <a:lvl2pPr marL="1512027" indent="0">
              <a:buNone/>
              <a:defRPr sz="3969"/>
            </a:lvl2pPr>
            <a:lvl3pPr marL="3024053" indent="0">
              <a:buNone/>
              <a:defRPr sz="3308"/>
            </a:lvl3pPr>
            <a:lvl4pPr marL="4536079" indent="0">
              <a:buNone/>
              <a:defRPr sz="2976"/>
            </a:lvl4pPr>
            <a:lvl5pPr marL="6048108" indent="0">
              <a:buNone/>
              <a:defRPr sz="2976"/>
            </a:lvl5pPr>
            <a:lvl6pPr marL="7560133" indent="0">
              <a:buNone/>
              <a:defRPr sz="2976"/>
            </a:lvl6pPr>
            <a:lvl7pPr marL="9072161" indent="0">
              <a:buNone/>
              <a:defRPr sz="2976"/>
            </a:lvl7pPr>
            <a:lvl8pPr marL="10584187" indent="0">
              <a:buNone/>
              <a:defRPr sz="2976"/>
            </a:lvl8pPr>
            <a:lvl9pPr marL="12096214" indent="0">
              <a:buNone/>
              <a:defRPr sz="29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709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1709" y="4330615"/>
            <a:ext cx="22018980" cy="6824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1709" y="14034874"/>
            <a:ext cx="22018980" cy="2287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20965" y="37519526"/>
            <a:ext cx="5879994" cy="230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6">
                <a:solidFill>
                  <a:schemeClr val="accent2"/>
                </a:solidFill>
              </a:defRPr>
            </a:lvl1pPr>
          </a:lstStyle>
          <a:p>
            <a:fld id="{6CCA5FFB-6979-4869-9E88-78C6433319F5}" type="datetimeFigureOut">
              <a:rPr lang="es-CO" smtClean="0"/>
              <a:t>1/03/2020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1710" y="37492273"/>
            <a:ext cx="13422859" cy="230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76" cap="all">
                <a:solidFill>
                  <a:schemeClr val="accent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97357" y="37519526"/>
            <a:ext cx="2123335" cy="230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6">
                <a:solidFill>
                  <a:schemeClr val="accent2"/>
                </a:solidFill>
              </a:defRPr>
            </a:lvl1pPr>
          </a:lstStyle>
          <a:p>
            <a:fld id="{223E0B8C-C962-4CD4-9A3B-797085FE147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Rectangle 8"/>
          <p:cNvSpPr/>
          <p:nvPr/>
        </p:nvSpPr>
        <p:spPr>
          <a:xfrm>
            <a:off x="1234900" y="2780043"/>
            <a:ext cx="7495805" cy="680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6469282" y="2780043"/>
            <a:ext cx="7470701" cy="680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864642" y="2780043"/>
            <a:ext cx="7470701" cy="680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27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512027" rtl="0" eaLnBrk="1" latinLnBrk="0" hangingPunct="1">
        <a:spcBef>
          <a:spcPct val="0"/>
        </a:spcBef>
        <a:buNone/>
        <a:defRPr sz="9262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11986" indent="-1011986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953" kern="1200">
          <a:solidFill>
            <a:schemeClr val="tx2"/>
          </a:solidFill>
          <a:latin typeface="+mn-lt"/>
          <a:ea typeface="+mn-ea"/>
          <a:cs typeface="+mn-cs"/>
        </a:defRPr>
      </a:lvl1pPr>
      <a:lvl2pPr marL="2083501" indent="-1011986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291" kern="1200">
          <a:solidFill>
            <a:schemeClr val="tx2"/>
          </a:solidFill>
          <a:latin typeface="+mn-lt"/>
          <a:ea typeface="+mn-ea"/>
          <a:cs typeface="+mn-cs"/>
        </a:defRPr>
      </a:lvl2pPr>
      <a:lvl3pPr marL="2976430" indent="-892929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4630" kern="1200">
          <a:solidFill>
            <a:schemeClr val="tx2"/>
          </a:solidFill>
          <a:latin typeface="+mn-lt"/>
          <a:ea typeface="+mn-ea"/>
          <a:cs typeface="+mn-cs"/>
        </a:defRPr>
      </a:lvl3pPr>
      <a:lvl4pPr marL="4107475" indent="-773872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969" kern="1200">
          <a:solidFill>
            <a:schemeClr val="tx2"/>
          </a:solidFill>
          <a:latin typeface="+mn-lt"/>
          <a:ea typeface="+mn-ea"/>
          <a:cs typeface="+mn-cs"/>
        </a:defRPr>
      </a:lvl4pPr>
      <a:lvl5pPr marL="5298046" indent="-773872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969" kern="1200">
          <a:solidFill>
            <a:schemeClr val="tx2"/>
          </a:solidFill>
          <a:latin typeface="+mn-lt"/>
          <a:ea typeface="+mn-ea"/>
          <a:cs typeface="+mn-cs"/>
        </a:defRPr>
      </a:lvl5pPr>
      <a:lvl6pPr marL="6283576" indent="-756014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969" kern="1200">
          <a:solidFill>
            <a:schemeClr val="tx2"/>
          </a:solidFill>
          <a:latin typeface="+mn-lt"/>
          <a:ea typeface="+mn-ea"/>
          <a:cs typeface="+mn-cs"/>
        </a:defRPr>
      </a:lvl6pPr>
      <a:lvl7pPr marL="7275719" indent="-756014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969" kern="1200">
          <a:solidFill>
            <a:schemeClr val="tx2"/>
          </a:solidFill>
          <a:latin typeface="+mn-lt"/>
          <a:ea typeface="+mn-ea"/>
          <a:cs typeface="+mn-cs"/>
        </a:defRPr>
      </a:lvl7pPr>
      <a:lvl8pPr marL="8267862" indent="-756014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969" kern="1200">
          <a:solidFill>
            <a:schemeClr val="tx2"/>
          </a:solidFill>
          <a:latin typeface="+mn-lt"/>
          <a:ea typeface="+mn-ea"/>
          <a:cs typeface="+mn-cs"/>
        </a:defRPr>
      </a:lvl8pPr>
      <a:lvl9pPr marL="9260006" indent="-756014" algn="l" defTabSz="1512027" rtl="0" eaLnBrk="1" latinLnBrk="0" hangingPunct="1">
        <a:spcBef>
          <a:spcPct val="20000"/>
        </a:spcBef>
        <a:spcAft>
          <a:spcPts val="1984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969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27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53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79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108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133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161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187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214" algn="l" defTabSz="1512027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fisicos@udistrital.edu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8C7DF161-2A77-4BDA-B1A7-7A042DFFF4B8}"/>
              </a:ext>
            </a:extLst>
          </p:cNvPr>
          <p:cNvSpPr/>
          <p:nvPr/>
        </p:nvSpPr>
        <p:spPr>
          <a:xfrm>
            <a:off x="992881" y="29946600"/>
            <a:ext cx="23243330" cy="860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941EA57-4CED-4CFC-84E4-0D4D6200B138}"/>
              </a:ext>
            </a:extLst>
          </p:cNvPr>
          <p:cNvSpPr txBox="1"/>
          <p:nvPr/>
        </p:nvSpPr>
        <p:spPr>
          <a:xfrm>
            <a:off x="890992" y="1811001"/>
            <a:ext cx="23243330" cy="106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528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CONTRATO DE OBRA N° 1859 DE 2019</a:t>
            </a:r>
          </a:p>
          <a:p>
            <a:pPr algn="just"/>
            <a:endParaRPr lang="es-CO" sz="5280" b="1" u="sng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528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OBJETO:</a:t>
            </a:r>
            <a:r>
              <a:rPr lang="es-CO" sz="5280" dirty="0">
                <a:solidFill>
                  <a:schemeClr val="accent1"/>
                </a:solidFill>
                <a:latin typeface="Century Gothic" panose="020B0502020202020204" pitchFamily="34" charset="0"/>
              </a:rPr>
              <a:t> “Realizar las obras de protección, contención y manejo hidráulico de la ladera contigua a la edificación del gimnasio, salones adyacentes y área del sendero peatonal del lote A en la facultad de Medio Ambiente y Recursos Naturales de la Universidad Distrital.</a:t>
            </a:r>
          </a:p>
          <a:p>
            <a:pPr algn="just"/>
            <a:endParaRPr lang="es-CO" sz="5280" b="1" u="sng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528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Se le informa a la comunidad universitaria y en general, que por motivos de realización de las obras de estabilización y mitigación de riesgos, el sendero peatonal del Lote A se encontrará inhabilitado desde el próximo miércoles 04 de marzo de 2020 bajo la restricción del acta </a:t>
            </a:r>
            <a:r>
              <a:rPr lang="es-CO" sz="5280" b="1" u="sng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N°</a:t>
            </a:r>
            <a:r>
              <a:rPr lang="es-CO" sz="528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 2131 del IDIGER, por lo tanto el desvió peatonal se realizará de la siguiente forma: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854DD96-0DF6-4B1B-AC66-63960F28ED43}"/>
              </a:ext>
            </a:extLst>
          </p:cNvPr>
          <p:cNvSpPr txBox="1"/>
          <p:nvPr/>
        </p:nvSpPr>
        <p:spPr>
          <a:xfrm>
            <a:off x="1381166" y="30222444"/>
            <a:ext cx="2233608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528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DISCULPE LAS INCOMODIDADES TRABAJAMOS PARA SU SEGURIDAD</a:t>
            </a:r>
          </a:p>
          <a:p>
            <a:pPr algn="just"/>
            <a:endParaRPr lang="es-CO" sz="528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685813" indent="-685813" algn="just">
              <a:buFont typeface="Arial" panose="020B0604020202020204" pitchFamily="34" charset="0"/>
              <a:buChar char="•"/>
            </a:pPr>
            <a:r>
              <a:rPr lang="es-CO" sz="5280" dirty="0">
                <a:solidFill>
                  <a:schemeClr val="bg1"/>
                </a:solidFill>
                <a:latin typeface="Century Gothic" panose="020B0502020202020204" pitchFamily="34" charset="0"/>
              </a:rPr>
              <a:t>Atienda la señalización informativa y reglamentaria ubicada en obra.</a:t>
            </a:r>
          </a:p>
          <a:p>
            <a:pPr marL="685813" indent="-685813" algn="just">
              <a:buFont typeface="Arial" panose="020B0604020202020204" pitchFamily="34" charset="0"/>
              <a:buChar char="•"/>
            </a:pPr>
            <a:r>
              <a:rPr lang="es-CO" sz="5280" dirty="0">
                <a:solidFill>
                  <a:schemeClr val="bg1"/>
                </a:solidFill>
                <a:latin typeface="Century Gothic" panose="020B0502020202020204" pitchFamily="34" charset="0"/>
              </a:rPr>
              <a:t>Acate las recomendaciones del personal de la obra.</a:t>
            </a:r>
          </a:p>
          <a:p>
            <a:pPr marL="685813" indent="-685813" algn="just">
              <a:buFont typeface="Arial" panose="020B0604020202020204" pitchFamily="34" charset="0"/>
              <a:buChar char="•"/>
            </a:pPr>
            <a:r>
              <a:rPr lang="es-CO" sz="5280" dirty="0">
                <a:solidFill>
                  <a:schemeClr val="bg1"/>
                </a:solidFill>
                <a:latin typeface="Century Gothic" panose="020B0502020202020204" pitchFamily="34" charset="0"/>
              </a:rPr>
              <a:t>Circule por la ruta establecida.</a:t>
            </a:r>
          </a:p>
          <a:p>
            <a:pPr marL="685813" indent="-685813" algn="just">
              <a:buFont typeface="Arial" panose="020B0604020202020204" pitchFamily="34" charset="0"/>
              <a:buChar char="•"/>
            </a:pPr>
            <a:r>
              <a:rPr lang="es-CO" sz="5280" dirty="0">
                <a:solidFill>
                  <a:schemeClr val="bg1"/>
                </a:solidFill>
                <a:latin typeface="Century Gothic" panose="020B0502020202020204" pitchFamily="34" charset="0"/>
              </a:rPr>
              <a:t>Evite ingresar a la zona de trabajo o romper la malla o las cintas de demarcación dispuestas para su protección.</a:t>
            </a:r>
          </a:p>
          <a:p>
            <a:pPr marL="685813" indent="-685813" algn="just">
              <a:buFont typeface="Arial" panose="020B0604020202020204" pitchFamily="34" charset="0"/>
              <a:buChar char="•"/>
            </a:pPr>
            <a:r>
              <a:rPr lang="es-CO" sz="5280" dirty="0">
                <a:solidFill>
                  <a:schemeClr val="bg1"/>
                </a:solidFill>
                <a:latin typeface="Century Gothic" panose="020B0502020202020204" pitchFamily="34" charset="0"/>
              </a:rPr>
              <a:t>Cualquier irregularidad, comuníquese con la división de Recursos Físicos. </a:t>
            </a:r>
          </a:p>
        </p:txBody>
      </p:sp>
      <p:pic>
        <p:nvPicPr>
          <p:cNvPr id="1026" name="Picture 2" descr="Resultado de imagen de logo universidad distrital francisco josé de caldas">
            <a:extLst>
              <a:ext uri="{FF2B5EF4-FFF2-40B4-BE49-F238E27FC236}">
                <a16:creationId xmlns:a16="http://schemas.microsoft.com/office/drawing/2014/main" id="{EC41CD32-1E35-482D-9732-32F596B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475" y="38637896"/>
            <a:ext cx="4398810" cy="44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99941744-093F-49F3-9EF8-A27B78DF31F9}"/>
              </a:ext>
            </a:extLst>
          </p:cNvPr>
          <p:cNvSpPr txBox="1"/>
          <p:nvPr/>
        </p:nvSpPr>
        <p:spPr>
          <a:xfrm>
            <a:off x="1258863" y="39248939"/>
            <a:ext cx="81265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/>
              <a:t>Mayor Información sobre el proyecto</a:t>
            </a:r>
          </a:p>
          <a:p>
            <a:endParaRPr lang="es-CO" sz="3600" dirty="0"/>
          </a:p>
          <a:p>
            <a:r>
              <a:rPr lang="es-CO" sz="3600" b="1" dirty="0"/>
              <a:t>División de Recursos Físicos</a:t>
            </a:r>
          </a:p>
          <a:p>
            <a:r>
              <a:rPr lang="es-CO" sz="3600" dirty="0"/>
              <a:t>Correo electrónico</a:t>
            </a:r>
          </a:p>
          <a:p>
            <a:r>
              <a:rPr lang="es-CO" sz="3600" dirty="0" err="1">
                <a:hlinkClick r:id="rId3"/>
              </a:rPr>
              <a:t>rfisicos@udistrital.edu.do</a:t>
            </a:r>
            <a:endParaRPr lang="es-CO" sz="3600" dirty="0"/>
          </a:p>
          <a:p>
            <a:r>
              <a:rPr lang="es-CO" sz="3600" dirty="0"/>
              <a:t>Teléfono: 3239300 EXT 1614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B5DD0B4-1343-43C1-88F6-986CDA2A36D1}"/>
              </a:ext>
            </a:extLst>
          </p:cNvPr>
          <p:cNvGrpSpPr/>
          <p:nvPr/>
        </p:nvGrpSpPr>
        <p:grpSpPr>
          <a:xfrm>
            <a:off x="992881" y="13751042"/>
            <a:ext cx="23375462" cy="15698554"/>
            <a:chOff x="992881" y="13751042"/>
            <a:chExt cx="23375462" cy="15698554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65B01429-215D-4439-A93C-9467D686C276}"/>
                </a:ext>
              </a:extLst>
            </p:cNvPr>
            <p:cNvGrpSpPr/>
            <p:nvPr/>
          </p:nvGrpSpPr>
          <p:grpSpPr>
            <a:xfrm>
              <a:off x="992881" y="13751042"/>
              <a:ext cx="23375462" cy="15698554"/>
              <a:chOff x="-117566" y="14152635"/>
              <a:chExt cx="25683806" cy="17248796"/>
            </a:xfrm>
          </p:grpSpPr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8165D101-D4FF-4E8A-8B2F-FB5DB03677A0}"/>
                  </a:ext>
                </a:extLst>
              </p:cNvPr>
              <p:cNvGrpSpPr/>
              <p:nvPr/>
            </p:nvGrpSpPr>
            <p:grpSpPr>
              <a:xfrm>
                <a:off x="-117566" y="14152635"/>
                <a:ext cx="25683806" cy="17248796"/>
                <a:chOff x="1660713" y="3306621"/>
                <a:chExt cx="21878543" cy="14693248"/>
              </a:xfrm>
            </p:grpSpPr>
            <p:pic>
              <p:nvPicPr>
                <p:cNvPr id="9" name="Imagen 8">
                  <a:extLst>
                    <a:ext uri="{FF2B5EF4-FFF2-40B4-BE49-F238E27FC236}">
                      <a16:creationId xmlns:a16="http://schemas.microsoft.com/office/drawing/2014/main" id="{73826916-E107-4A54-AE55-BBFAB0B97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6607" r="6391"/>
                <a:stretch/>
              </p:blipFill>
              <p:spPr>
                <a:xfrm>
                  <a:off x="1660713" y="3306621"/>
                  <a:ext cx="21878543" cy="14693248"/>
                </a:xfrm>
                <a:prstGeom prst="rect">
                  <a:avLst/>
                </a:prstGeom>
              </p:spPr>
            </p:pic>
            <p:sp>
              <p:nvSpPr>
                <p:cNvPr id="10" name="Rectángulo: esquinas redondeadas 9">
                  <a:extLst>
                    <a:ext uri="{FF2B5EF4-FFF2-40B4-BE49-F238E27FC236}">
                      <a16:creationId xmlns:a16="http://schemas.microsoft.com/office/drawing/2014/main" id="{EF0D61DF-0644-419E-A5AC-1F24E504F179}"/>
                    </a:ext>
                  </a:extLst>
                </p:cNvPr>
                <p:cNvSpPr/>
                <p:nvPr/>
              </p:nvSpPr>
              <p:spPr>
                <a:xfrm>
                  <a:off x="5042919" y="3469386"/>
                  <a:ext cx="4544213" cy="984579"/>
                </a:xfrm>
                <a:prstGeom prst="roundRect">
                  <a:avLst/>
                </a:prstGeom>
                <a:solidFill>
                  <a:srgbClr val="CC0099">
                    <a:alpha val="60784"/>
                  </a:srgbClr>
                </a:solidFill>
                <a:ln>
                  <a:solidFill>
                    <a:srgbClr val="CC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3360" dirty="0">
                      <a:solidFill>
                        <a:schemeClr val="bg1">
                          <a:lumMod val="95000"/>
                        </a:schemeClr>
                      </a:solidFill>
                    </a:rPr>
                    <a:t>ESTACIÓN MUSEO DEL ORO</a:t>
                  </a:r>
                </a:p>
              </p:txBody>
            </p:sp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33961584-FF93-4564-BFB2-7CE117154AD0}"/>
                    </a:ext>
                  </a:extLst>
                </p:cNvPr>
                <p:cNvSpPr/>
                <p:nvPr/>
              </p:nvSpPr>
              <p:spPr>
                <a:xfrm rot="1968875">
                  <a:off x="3889631" y="3996765"/>
                  <a:ext cx="1479395" cy="914400"/>
                </a:xfrm>
                <a:prstGeom prst="rect">
                  <a:avLst/>
                </a:prstGeom>
                <a:solidFill>
                  <a:srgbClr val="CC0099">
                    <a:alpha val="44000"/>
                  </a:srgbClr>
                </a:solidFill>
                <a:ln w="76200">
                  <a:solidFill>
                    <a:srgbClr val="CC0099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  <p:sp>
              <p:nvSpPr>
                <p:cNvPr id="12" name="Rectángulo 11">
                  <a:extLst>
                    <a:ext uri="{FF2B5EF4-FFF2-40B4-BE49-F238E27FC236}">
                      <a16:creationId xmlns:a16="http://schemas.microsoft.com/office/drawing/2014/main" id="{7C930AD9-2F15-44AE-9129-91B0CE7D131A}"/>
                    </a:ext>
                  </a:extLst>
                </p:cNvPr>
                <p:cNvSpPr/>
                <p:nvPr/>
              </p:nvSpPr>
              <p:spPr>
                <a:xfrm rot="1825939">
                  <a:off x="3318919" y="5537851"/>
                  <a:ext cx="1023857" cy="1255639"/>
                </a:xfrm>
                <a:prstGeom prst="rect">
                  <a:avLst/>
                </a:prstGeom>
                <a:solidFill>
                  <a:srgbClr val="00B0F0">
                    <a:alpha val="51000"/>
                  </a:srgbClr>
                </a:solidFill>
                <a:ln w="76200">
                  <a:solidFill>
                    <a:srgbClr val="00B0F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  <p:sp>
              <p:nvSpPr>
                <p:cNvPr id="13" name="Rectángulo: esquinas redondeadas 12">
                  <a:extLst>
                    <a:ext uri="{FF2B5EF4-FFF2-40B4-BE49-F238E27FC236}">
                      <a16:creationId xmlns:a16="http://schemas.microsoft.com/office/drawing/2014/main" id="{8638E94B-4099-4251-AC8E-5881CF1DFC9A}"/>
                    </a:ext>
                  </a:extLst>
                </p:cNvPr>
                <p:cNvSpPr/>
                <p:nvPr/>
              </p:nvSpPr>
              <p:spPr>
                <a:xfrm>
                  <a:off x="4723112" y="6005164"/>
                  <a:ext cx="4544213" cy="984579"/>
                </a:xfrm>
                <a:prstGeom prst="roundRect">
                  <a:avLst/>
                </a:prstGeom>
                <a:solidFill>
                  <a:srgbClr val="00B0F0">
                    <a:alpha val="60784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3360" dirty="0">
                      <a:solidFill>
                        <a:schemeClr val="bg1">
                          <a:lumMod val="95000"/>
                        </a:schemeClr>
                      </a:solidFill>
                    </a:rPr>
                    <a:t>UNIVERSIDAD DEL ROSARIO</a:t>
                  </a:r>
                </a:p>
              </p:txBody>
            </p:sp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A885CB98-A6AF-4A65-9DB1-602D2BE51987}"/>
                    </a:ext>
                  </a:extLst>
                </p:cNvPr>
                <p:cNvSpPr/>
                <p:nvPr/>
              </p:nvSpPr>
              <p:spPr>
                <a:xfrm rot="2027850">
                  <a:off x="5488913" y="10009930"/>
                  <a:ext cx="1023857" cy="1761773"/>
                </a:xfrm>
                <a:prstGeom prst="rect">
                  <a:avLst/>
                </a:prstGeom>
                <a:solidFill>
                  <a:schemeClr val="accent6">
                    <a:alpha val="51000"/>
                  </a:schemeClr>
                </a:solidFill>
                <a:ln w="76200">
                  <a:solidFill>
                    <a:schemeClr val="accent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  <p:sp>
              <p:nvSpPr>
                <p:cNvPr id="15" name="Rectángulo: esquinas redondeadas 14">
                  <a:extLst>
                    <a:ext uri="{FF2B5EF4-FFF2-40B4-BE49-F238E27FC236}">
                      <a16:creationId xmlns:a16="http://schemas.microsoft.com/office/drawing/2014/main" id="{7C371A36-EFCD-49DD-81EB-E0E9F027B03C}"/>
                    </a:ext>
                  </a:extLst>
                </p:cNvPr>
                <p:cNvSpPr/>
                <p:nvPr/>
              </p:nvSpPr>
              <p:spPr>
                <a:xfrm>
                  <a:off x="6854398" y="10165324"/>
                  <a:ext cx="4825348" cy="1264674"/>
                </a:xfrm>
                <a:prstGeom prst="roundRect">
                  <a:avLst/>
                </a:prstGeom>
                <a:solidFill>
                  <a:schemeClr val="accent6">
                    <a:alpha val="60784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3360" dirty="0">
                      <a:solidFill>
                        <a:schemeClr val="bg1">
                          <a:lumMod val="95000"/>
                        </a:schemeClr>
                      </a:solidFill>
                    </a:rPr>
                    <a:t>UNIVERSIDAD AUTÓNOMA DE COLOMBIA</a:t>
                  </a:r>
                </a:p>
              </p:txBody>
            </p:sp>
            <p:sp>
              <p:nvSpPr>
                <p:cNvPr id="16" name="Forma libre: forma 15">
                  <a:extLst>
                    <a:ext uri="{FF2B5EF4-FFF2-40B4-BE49-F238E27FC236}">
                      <a16:creationId xmlns:a16="http://schemas.microsoft.com/office/drawing/2014/main" id="{4ECED871-00AB-4F45-BA97-6FA0C510FC65}"/>
                    </a:ext>
                  </a:extLst>
                </p:cNvPr>
                <p:cNvSpPr/>
                <p:nvPr/>
              </p:nvSpPr>
              <p:spPr>
                <a:xfrm>
                  <a:off x="11609408" y="16216132"/>
                  <a:ext cx="833377" cy="833377"/>
                </a:xfrm>
                <a:custGeom>
                  <a:avLst/>
                  <a:gdLst>
                    <a:gd name="connsiteX0" fmla="*/ 590308 w 833377"/>
                    <a:gd name="connsiteY0" fmla="*/ 833377 h 833377"/>
                    <a:gd name="connsiteX1" fmla="*/ 833377 w 833377"/>
                    <a:gd name="connsiteY1" fmla="*/ 405114 h 833377"/>
                    <a:gd name="connsiteX2" fmla="*/ 138896 w 833377"/>
                    <a:gd name="connsiteY2" fmla="*/ 0 h 833377"/>
                    <a:gd name="connsiteX3" fmla="*/ 0 w 833377"/>
                    <a:gd name="connsiteY3" fmla="*/ 196769 h 833377"/>
                    <a:gd name="connsiteX4" fmla="*/ 590308 w 833377"/>
                    <a:gd name="connsiteY4" fmla="*/ 833377 h 833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377" h="833377">
                      <a:moveTo>
                        <a:pt x="590308" y="833377"/>
                      </a:moveTo>
                      <a:lnTo>
                        <a:pt x="833377" y="405114"/>
                      </a:lnTo>
                      <a:lnTo>
                        <a:pt x="138896" y="0"/>
                      </a:lnTo>
                      <a:lnTo>
                        <a:pt x="0" y="196769"/>
                      </a:lnTo>
                      <a:lnTo>
                        <a:pt x="590308" y="833377"/>
                      </a:lnTo>
                      <a:close/>
                    </a:path>
                  </a:pathLst>
                </a:custGeom>
                <a:solidFill>
                  <a:schemeClr val="accent1">
                    <a:alpha val="37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  <p:sp>
              <p:nvSpPr>
                <p:cNvPr id="17" name="Rectángulo: esquinas redondeadas 16">
                  <a:extLst>
                    <a:ext uri="{FF2B5EF4-FFF2-40B4-BE49-F238E27FC236}">
                      <a16:creationId xmlns:a16="http://schemas.microsoft.com/office/drawing/2014/main" id="{F4FD5701-03DF-499F-BA36-F96E78FEBF5A}"/>
                    </a:ext>
                  </a:extLst>
                </p:cNvPr>
                <p:cNvSpPr/>
                <p:nvPr/>
              </p:nvSpPr>
              <p:spPr>
                <a:xfrm>
                  <a:off x="6787621" y="16389979"/>
                  <a:ext cx="4892125" cy="984579"/>
                </a:xfrm>
                <a:prstGeom prst="roundRect">
                  <a:avLst/>
                </a:prstGeom>
                <a:solidFill>
                  <a:schemeClr val="accent1">
                    <a:alpha val="60784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3360" dirty="0">
                      <a:solidFill>
                        <a:schemeClr val="bg1">
                          <a:lumMod val="95000"/>
                        </a:schemeClr>
                      </a:solidFill>
                    </a:rPr>
                    <a:t>PERSONERÍA LOCAL DE LA CANDELARIA</a:t>
                  </a:r>
                </a:p>
              </p:txBody>
            </p:sp>
            <p:sp>
              <p:nvSpPr>
                <p:cNvPr id="18" name="Forma libre: forma 17">
                  <a:extLst>
                    <a:ext uri="{FF2B5EF4-FFF2-40B4-BE49-F238E27FC236}">
                      <a16:creationId xmlns:a16="http://schemas.microsoft.com/office/drawing/2014/main" id="{2B1DE649-38AE-4428-8BD2-B6755ED0FC40}"/>
                    </a:ext>
                  </a:extLst>
                </p:cNvPr>
                <p:cNvSpPr/>
                <p:nvPr/>
              </p:nvSpPr>
              <p:spPr>
                <a:xfrm>
                  <a:off x="12893040" y="14554200"/>
                  <a:ext cx="1691640" cy="1996440"/>
                </a:xfrm>
                <a:custGeom>
                  <a:avLst/>
                  <a:gdLst>
                    <a:gd name="connsiteX0" fmla="*/ 15240 w 1691640"/>
                    <a:gd name="connsiteY0" fmla="*/ 1645920 h 1996440"/>
                    <a:gd name="connsiteX1" fmla="*/ 167640 w 1691640"/>
                    <a:gd name="connsiteY1" fmla="*/ 533400 h 1996440"/>
                    <a:gd name="connsiteX2" fmla="*/ 655320 w 1691640"/>
                    <a:gd name="connsiteY2" fmla="*/ 0 h 1996440"/>
                    <a:gd name="connsiteX3" fmla="*/ 1356360 w 1691640"/>
                    <a:gd name="connsiteY3" fmla="*/ 655320 h 1996440"/>
                    <a:gd name="connsiteX4" fmla="*/ 1264920 w 1691640"/>
                    <a:gd name="connsiteY4" fmla="*/ 1066800 h 1996440"/>
                    <a:gd name="connsiteX5" fmla="*/ 1676400 w 1691640"/>
                    <a:gd name="connsiteY5" fmla="*/ 1203960 h 1996440"/>
                    <a:gd name="connsiteX6" fmla="*/ 1691640 w 1691640"/>
                    <a:gd name="connsiteY6" fmla="*/ 1996440 h 1996440"/>
                    <a:gd name="connsiteX7" fmla="*/ 1005840 w 1691640"/>
                    <a:gd name="connsiteY7" fmla="*/ 1828800 h 1996440"/>
                    <a:gd name="connsiteX8" fmla="*/ 624840 w 1691640"/>
                    <a:gd name="connsiteY8" fmla="*/ 1859280 h 1996440"/>
                    <a:gd name="connsiteX9" fmla="*/ 0 w 1691640"/>
                    <a:gd name="connsiteY9" fmla="*/ 1783080 h 1996440"/>
                    <a:gd name="connsiteX10" fmla="*/ 15240 w 1691640"/>
                    <a:gd name="connsiteY10" fmla="*/ 1645920 h 1996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91640" h="1996440">
                      <a:moveTo>
                        <a:pt x="15240" y="1645920"/>
                      </a:moveTo>
                      <a:lnTo>
                        <a:pt x="167640" y="533400"/>
                      </a:lnTo>
                      <a:lnTo>
                        <a:pt x="655320" y="0"/>
                      </a:lnTo>
                      <a:lnTo>
                        <a:pt x="1356360" y="655320"/>
                      </a:lnTo>
                      <a:lnTo>
                        <a:pt x="1264920" y="1066800"/>
                      </a:lnTo>
                      <a:lnTo>
                        <a:pt x="1676400" y="1203960"/>
                      </a:lnTo>
                      <a:lnTo>
                        <a:pt x="1691640" y="1996440"/>
                      </a:lnTo>
                      <a:lnTo>
                        <a:pt x="1005840" y="1828800"/>
                      </a:lnTo>
                      <a:lnTo>
                        <a:pt x="624840" y="1859280"/>
                      </a:lnTo>
                      <a:lnTo>
                        <a:pt x="0" y="1783080"/>
                      </a:lnTo>
                      <a:lnTo>
                        <a:pt x="15240" y="1645920"/>
                      </a:lnTo>
                      <a:close/>
                    </a:path>
                  </a:pathLst>
                </a:custGeom>
                <a:solidFill>
                  <a:srgbClr val="FFC000">
                    <a:alpha val="30000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  <p:sp>
              <p:nvSpPr>
                <p:cNvPr id="19" name="Rectángulo: esquinas redondeadas 18">
                  <a:extLst>
                    <a:ext uri="{FF2B5EF4-FFF2-40B4-BE49-F238E27FC236}">
                      <a16:creationId xmlns:a16="http://schemas.microsoft.com/office/drawing/2014/main" id="{52D716DF-34A0-42C9-83BB-20E9775C1662}"/>
                    </a:ext>
                  </a:extLst>
                </p:cNvPr>
                <p:cNvSpPr/>
                <p:nvPr/>
              </p:nvSpPr>
              <p:spPr>
                <a:xfrm>
                  <a:off x="10716257" y="13452176"/>
                  <a:ext cx="5468664" cy="984579"/>
                </a:xfrm>
                <a:prstGeom prst="roundRect">
                  <a:avLst/>
                </a:prstGeom>
                <a:solidFill>
                  <a:srgbClr val="FFC000">
                    <a:alpha val="60784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3360" dirty="0">
                      <a:solidFill>
                        <a:schemeClr val="bg1">
                          <a:lumMod val="95000"/>
                        </a:schemeClr>
                      </a:solidFill>
                    </a:rPr>
                    <a:t>UNIVERSIDAD  EXTERNADO DE COLOMBIA</a:t>
                  </a:r>
                </a:p>
              </p:txBody>
            </p:sp>
            <p:sp>
              <p:nvSpPr>
                <p:cNvPr id="21" name="Forma libre: forma 20">
                  <a:extLst>
                    <a:ext uri="{FF2B5EF4-FFF2-40B4-BE49-F238E27FC236}">
                      <a16:creationId xmlns:a16="http://schemas.microsoft.com/office/drawing/2014/main" id="{C12E34DC-9975-4080-B3DE-06F7D77B8C55}"/>
                    </a:ext>
                  </a:extLst>
                </p:cNvPr>
                <p:cNvSpPr/>
                <p:nvPr/>
              </p:nvSpPr>
              <p:spPr>
                <a:xfrm>
                  <a:off x="12298680" y="16581120"/>
                  <a:ext cx="1981200" cy="1417320"/>
                </a:xfrm>
                <a:custGeom>
                  <a:avLst/>
                  <a:gdLst>
                    <a:gd name="connsiteX0" fmla="*/ 457200 w 1981200"/>
                    <a:gd name="connsiteY0" fmla="*/ 381000 h 1417320"/>
                    <a:gd name="connsiteX1" fmla="*/ 0 w 1981200"/>
                    <a:gd name="connsiteY1" fmla="*/ 716280 h 1417320"/>
                    <a:gd name="connsiteX2" fmla="*/ 838200 w 1981200"/>
                    <a:gd name="connsiteY2" fmla="*/ 1417320 h 1417320"/>
                    <a:gd name="connsiteX3" fmla="*/ 1920240 w 1981200"/>
                    <a:gd name="connsiteY3" fmla="*/ 1386840 h 1417320"/>
                    <a:gd name="connsiteX4" fmla="*/ 1981200 w 1981200"/>
                    <a:gd name="connsiteY4" fmla="*/ 152400 h 1417320"/>
                    <a:gd name="connsiteX5" fmla="*/ 1691640 w 1981200"/>
                    <a:gd name="connsiteY5" fmla="*/ 15240 h 1417320"/>
                    <a:gd name="connsiteX6" fmla="*/ 1021080 w 1981200"/>
                    <a:gd name="connsiteY6" fmla="*/ 45720 h 1417320"/>
                    <a:gd name="connsiteX7" fmla="*/ 472440 w 1981200"/>
                    <a:gd name="connsiteY7" fmla="*/ 0 h 1417320"/>
                    <a:gd name="connsiteX8" fmla="*/ 457200 w 1981200"/>
                    <a:gd name="connsiteY8" fmla="*/ 381000 h 1417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81200" h="1417320">
                      <a:moveTo>
                        <a:pt x="457200" y="381000"/>
                      </a:moveTo>
                      <a:lnTo>
                        <a:pt x="0" y="716280"/>
                      </a:lnTo>
                      <a:lnTo>
                        <a:pt x="838200" y="1417320"/>
                      </a:lnTo>
                      <a:lnTo>
                        <a:pt x="1920240" y="1386840"/>
                      </a:lnTo>
                      <a:lnTo>
                        <a:pt x="1981200" y="152400"/>
                      </a:lnTo>
                      <a:lnTo>
                        <a:pt x="1691640" y="15240"/>
                      </a:lnTo>
                      <a:lnTo>
                        <a:pt x="1021080" y="45720"/>
                      </a:lnTo>
                      <a:lnTo>
                        <a:pt x="472440" y="0"/>
                      </a:lnTo>
                      <a:lnTo>
                        <a:pt x="457200" y="381000"/>
                      </a:lnTo>
                      <a:close/>
                    </a:path>
                  </a:pathLst>
                </a:custGeom>
                <a:solidFill>
                  <a:srgbClr val="FFC000">
                    <a:alpha val="30000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  <p:sp>
              <p:nvSpPr>
                <p:cNvPr id="22" name="Forma libre: forma 21">
                  <a:extLst>
                    <a:ext uri="{FF2B5EF4-FFF2-40B4-BE49-F238E27FC236}">
                      <a16:creationId xmlns:a16="http://schemas.microsoft.com/office/drawing/2014/main" id="{27979265-766E-43D3-845B-C46CD1728D8F}"/>
                    </a:ext>
                  </a:extLst>
                </p:cNvPr>
                <p:cNvSpPr/>
                <p:nvPr/>
              </p:nvSpPr>
              <p:spPr>
                <a:xfrm>
                  <a:off x="15422880" y="11582400"/>
                  <a:ext cx="2621280" cy="4053840"/>
                </a:xfrm>
                <a:custGeom>
                  <a:avLst/>
                  <a:gdLst>
                    <a:gd name="connsiteX0" fmla="*/ 1005840 w 2621280"/>
                    <a:gd name="connsiteY0" fmla="*/ 4053840 h 4053840"/>
                    <a:gd name="connsiteX1" fmla="*/ 0 w 2621280"/>
                    <a:gd name="connsiteY1" fmla="*/ 3520440 h 4053840"/>
                    <a:gd name="connsiteX2" fmla="*/ 304800 w 2621280"/>
                    <a:gd name="connsiteY2" fmla="*/ 2209800 h 4053840"/>
                    <a:gd name="connsiteX3" fmla="*/ 457200 w 2621280"/>
                    <a:gd name="connsiteY3" fmla="*/ 1767840 h 4053840"/>
                    <a:gd name="connsiteX4" fmla="*/ 1737360 w 2621280"/>
                    <a:gd name="connsiteY4" fmla="*/ 0 h 4053840"/>
                    <a:gd name="connsiteX5" fmla="*/ 2621280 w 2621280"/>
                    <a:gd name="connsiteY5" fmla="*/ 990600 h 4053840"/>
                    <a:gd name="connsiteX6" fmla="*/ 2103120 w 2621280"/>
                    <a:gd name="connsiteY6" fmla="*/ 1432560 h 4053840"/>
                    <a:gd name="connsiteX7" fmla="*/ 1676400 w 2621280"/>
                    <a:gd name="connsiteY7" fmla="*/ 1874520 h 4053840"/>
                    <a:gd name="connsiteX8" fmla="*/ 1356360 w 2621280"/>
                    <a:gd name="connsiteY8" fmla="*/ 2392680 h 4053840"/>
                    <a:gd name="connsiteX9" fmla="*/ 1066800 w 2621280"/>
                    <a:gd name="connsiteY9" fmla="*/ 4053840 h 4053840"/>
                    <a:gd name="connsiteX10" fmla="*/ 1005840 w 2621280"/>
                    <a:gd name="connsiteY10" fmla="*/ 4053840 h 405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21280" h="4053840">
                      <a:moveTo>
                        <a:pt x="1005840" y="4053840"/>
                      </a:moveTo>
                      <a:lnTo>
                        <a:pt x="0" y="3520440"/>
                      </a:lnTo>
                      <a:lnTo>
                        <a:pt x="304800" y="2209800"/>
                      </a:lnTo>
                      <a:lnTo>
                        <a:pt x="457200" y="1767840"/>
                      </a:lnTo>
                      <a:lnTo>
                        <a:pt x="1737360" y="0"/>
                      </a:lnTo>
                      <a:lnTo>
                        <a:pt x="2621280" y="990600"/>
                      </a:lnTo>
                      <a:lnTo>
                        <a:pt x="2103120" y="1432560"/>
                      </a:lnTo>
                      <a:lnTo>
                        <a:pt x="1676400" y="1874520"/>
                      </a:lnTo>
                      <a:lnTo>
                        <a:pt x="1356360" y="2392680"/>
                      </a:lnTo>
                      <a:lnTo>
                        <a:pt x="1066800" y="4053840"/>
                      </a:lnTo>
                      <a:lnTo>
                        <a:pt x="1005840" y="4053840"/>
                      </a:lnTo>
                      <a:close/>
                    </a:path>
                  </a:pathLst>
                </a:custGeom>
                <a:solidFill>
                  <a:srgbClr val="FFC000">
                    <a:alpha val="30000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  <p:sp>
              <p:nvSpPr>
                <p:cNvPr id="23" name="Forma libre: forma 22">
                  <a:extLst>
                    <a:ext uri="{FF2B5EF4-FFF2-40B4-BE49-F238E27FC236}">
                      <a16:creationId xmlns:a16="http://schemas.microsoft.com/office/drawing/2014/main" id="{66923704-4D21-4C5D-833A-DDA55C2CBEC5}"/>
                    </a:ext>
                  </a:extLst>
                </p:cNvPr>
                <p:cNvSpPr/>
                <p:nvPr/>
              </p:nvSpPr>
              <p:spPr>
                <a:xfrm>
                  <a:off x="21737256" y="12072395"/>
                  <a:ext cx="1678329" cy="2129742"/>
                </a:xfrm>
                <a:custGeom>
                  <a:avLst/>
                  <a:gdLst>
                    <a:gd name="connsiteX0" fmla="*/ 0 w 1678329"/>
                    <a:gd name="connsiteY0" fmla="*/ 1203767 h 2129742"/>
                    <a:gd name="connsiteX1" fmla="*/ 439838 w 1678329"/>
                    <a:gd name="connsiteY1" fmla="*/ 0 h 2129742"/>
                    <a:gd name="connsiteX2" fmla="*/ 1041721 w 1678329"/>
                    <a:gd name="connsiteY2" fmla="*/ 509286 h 2129742"/>
                    <a:gd name="connsiteX3" fmla="*/ 1053296 w 1678329"/>
                    <a:gd name="connsiteY3" fmla="*/ 69448 h 2129742"/>
                    <a:gd name="connsiteX4" fmla="*/ 1643605 w 1678329"/>
                    <a:gd name="connsiteY4" fmla="*/ 173620 h 2129742"/>
                    <a:gd name="connsiteX5" fmla="*/ 1608881 w 1678329"/>
                    <a:gd name="connsiteY5" fmla="*/ 1342663 h 2129742"/>
                    <a:gd name="connsiteX6" fmla="*/ 1678329 w 1678329"/>
                    <a:gd name="connsiteY6" fmla="*/ 1886673 h 2129742"/>
                    <a:gd name="connsiteX7" fmla="*/ 1365812 w 1678329"/>
                    <a:gd name="connsiteY7" fmla="*/ 2129742 h 2129742"/>
                    <a:gd name="connsiteX8" fmla="*/ 0 w 1678329"/>
                    <a:gd name="connsiteY8" fmla="*/ 1203767 h 2129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78329" h="2129742">
                      <a:moveTo>
                        <a:pt x="0" y="1203767"/>
                      </a:moveTo>
                      <a:lnTo>
                        <a:pt x="439838" y="0"/>
                      </a:lnTo>
                      <a:lnTo>
                        <a:pt x="1041721" y="509286"/>
                      </a:lnTo>
                      <a:lnTo>
                        <a:pt x="1053296" y="69448"/>
                      </a:lnTo>
                      <a:lnTo>
                        <a:pt x="1643605" y="173620"/>
                      </a:lnTo>
                      <a:lnTo>
                        <a:pt x="1608881" y="1342663"/>
                      </a:lnTo>
                      <a:lnTo>
                        <a:pt x="1678329" y="1886673"/>
                      </a:lnTo>
                      <a:lnTo>
                        <a:pt x="1365812" y="2129742"/>
                      </a:lnTo>
                      <a:lnTo>
                        <a:pt x="0" y="1203767"/>
                      </a:lnTo>
                      <a:close/>
                    </a:path>
                  </a:pathLst>
                </a:custGeom>
                <a:solidFill>
                  <a:srgbClr val="C00000">
                    <a:alpha val="30000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  <p:sp>
              <p:nvSpPr>
                <p:cNvPr id="24" name="Rectángulo: esquinas redondeadas 23">
                  <a:extLst>
                    <a:ext uri="{FF2B5EF4-FFF2-40B4-BE49-F238E27FC236}">
                      <a16:creationId xmlns:a16="http://schemas.microsoft.com/office/drawing/2014/main" id="{D82F26EE-5ACC-484C-A144-A7A337B6D298}"/>
                    </a:ext>
                  </a:extLst>
                </p:cNvPr>
                <p:cNvSpPr/>
                <p:nvPr/>
              </p:nvSpPr>
              <p:spPr>
                <a:xfrm>
                  <a:off x="18486663" y="10923027"/>
                  <a:ext cx="4892125" cy="984579"/>
                </a:xfrm>
                <a:prstGeom prst="roundRect">
                  <a:avLst/>
                </a:prstGeom>
                <a:solidFill>
                  <a:srgbClr val="C00000">
                    <a:alpha val="60784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s-CO" sz="3360" dirty="0">
                      <a:solidFill>
                        <a:schemeClr val="bg1">
                          <a:lumMod val="95000"/>
                        </a:schemeClr>
                      </a:solidFill>
                    </a:rPr>
                    <a:t>UNIVERSIDAD DISTRITAL SEDE VIVERO </a:t>
                  </a:r>
                </a:p>
              </p:txBody>
            </p:sp>
            <p:sp>
              <p:nvSpPr>
                <p:cNvPr id="25" name="Forma libre: forma 24">
                  <a:extLst>
                    <a:ext uri="{FF2B5EF4-FFF2-40B4-BE49-F238E27FC236}">
                      <a16:creationId xmlns:a16="http://schemas.microsoft.com/office/drawing/2014/main" id="{9F1B3E2B-1529-4732-AA5B-B6DEBF40155C}"/>
                    </a:ext>
                  </a:extLst>
                </p:cNvPr>
                <p:cNvSpPr/>
                <p:nvPr/>
              </p:nvSpPr>
              <p:spPr>
                <a:xfrm>
                  <a:off x="2508738" y="4548554"/>
                  <a:ext cx="19577539" cy="12145108"/>
                </a:xfrm>
                <a:custGeom>
                  <a:avLst/>
                  <a:gdLst>
                    <a:gd name="connsiteX0" fmla="*/ 2508739 w 19577539"/>
                    <a:gd name="connsiteY0" fmla="*/ 0 h 12145108"/>
                    <a:gd name="connsiteX1" fmla="*/ 2602524 w 19577539"/>
                    <a:gd name="connsiteY1" fmla="*/ 609600 h 12145108"/>
                    <a:gd name="connsiteX2" fmla="*/ 0 w 19577539"/>
                    <a:gd name="connsiteY2" fmla="*/ 5087815 h 12145108"/>
                    <a:gd name="connsiteX3" fmla="*/ 9847385 w 19577539"/>
                    <a:gd name="connsiteY3" fmla="*/ 11863754 h 12145108"/>
                    <a:gd name="connsiteX4" fmla="*/ 10245970 w 19577539"/>
                    <a:gd name="connsiteY4" fmla="*/ 11863754 h 12145108"/>
                    <a:gd name="connsiteX5" fmla="*/ 10949354 w 19577539"/>
                    <a:gd name="connsiteY5" fmla="*/ 12027877 h 12145108"/>
                    <a:gd name="connsiteX6" fmla="*/ 11418277 w 19577539"/>
                    <a:gd name="connsiteY6" fmla="*/ 11957538 h 12145108"/>
                    <a:gd name="connsiteX7" fmla="*/ 11840308 w 19577539"/>
                    <a:gd name="connsiteY7" fmla="*/ 12074769 h 12145108"/>
                    <a:gd name="connsiteX8" fmla="*/ 12309231 w 19577539"/>
                    <a:gd name="connsiteY8" fmla="*/ 12145108 h 12145108"/>
                    <a:gd name="connsiteX9" fmla="*/ 13036062 w 19577539"/>
                    <a:gd name="connsiteY9" fmla="*/ 12074769 h 12145108"/>
                    <a:gd name="connsiteX10" fmla="*/ 13387754 w 19577539"/>
                    <a:gd name="connsiteY10" fmla="*/ 11887200 h 12145108"/>
                    <a:gd name="connsiteX11" fmla="*/ 13387754 w 19577539"/>
                    <a:gd name="connsiteY11" fmla="*/ 11863754 h 12145108"/>
                    <a:gd name="connsiteX12" fmla="*/ 13786339 w 19577539"/>
                    <a:gd name="connsiteY12" fmla="*/ 11723077 h 12145108"/>
                    <a:gd name="connsiteX13" fmla="*/ 14091139 w 19577539"/>
                    <a:gd name="connsiteY13" fmla="*/ 11488615 h 12145108"/>
                    <a:gd name="connsiteX14" fmla="*/ 14372493 w 19577539"/>
                    <a:gd name="connsiteY14" fmla="*/ 11277600 h 12145108"/>
                    <a:gd name="connsiteX15" fmla="*/ 14349047 w 19577539"/>
                    <a:gd name="connsiteY15" fmla="*/ 11019692 h 12145108"/>
                    <a:gd name="connsiteX16" fmla="*/ 14489724 w 19577539"/>
                    <a:gd name="connsiteY16" fmla="*/ 10832123 h 12145108"/>
                    <a:gd name="connsiteX17" fmla="*/ 14606954 w 19577539"/>
                    <a:gd name="connsiteY17" fmla="*/ 9730154 h 12145108"/>
                    <a:gd name="connsiteX18" fmla="*/ 15005539 w 19577539"/>
                    <a:gd name="connsiteY18" fmla="*/ 9073661 h 12145108"/>
                    <a:gd name="connsiteX19" fmla="*/ 15591693 w 19577539"/>
                    <a:gd name="connsiteY19" fmla="*/ 8534400 h 12145108"/>
                    <a:gd name="connsiteX20" fmla="*/ 15849600 w 19577539"/>
                    <a:gd name="connsiteY20" fmla="*/ 8370277 h 12145108"/>
                    <a:gd name="connsiteX21" fmla="*/ 16107508 w 19577539"/>
                    <a:gd name="connsiteY21" fmla="*/ 7924800 h 12145108"/>
                    <a:gd name="connsiteX22" fmla="*/ 16341970 w 19577539"/>
                    <a:gd name="connsiteY22" fmla="*/ 7643446 h 12145108"/>
                    <a:gd name="connsiteX23" fmla="*/ 16810893 w 19577539"/>
                    <a:gd name="connsiteY23" fmla="*/ 7479323 h 12145108"/>
                    <a:gd name="connsiteX24" fmla="*/ 17092247 w 19577539"/>
                    <a:gd name="connsiteY24" fmla="*/ 7479323 h 12145108"/>
                    <a:gd name="connsiteX25" fmla="*/ 17373600 w 19577539"/>
                    <a:gd name="connsiteY25" fmla="*/ 7549661 h 12145108"/>
                    <a:gd name="connsiteX26" fmla="*/ 17842524 w 19577539"/>
                    <a:gd name="connsiteY26" fmla="*/ 7854461 h 12145108"/>
                    <a:gd name="connsiteX27" fmla="*/ 18311447 w 19577539"/>
                    <a:gd name="connsiteY27" fmla="*/ 8112369 h 12145108"/>
                    <a:gd name="connsiteX28" fmla="*/ 18733477 w 19577539"/>
                    <a:gd name="connsiteY28" fmla="*/ 8206154 h 12145108"/>
                    <a:gd name="connsiteX29" fmla="*/ 18991385 w 19577539"/>
                    <a:gd name="connsiteY29" fmla="*/ 8018584 h 12145108"/>
                    <a:gd name="connsiteX30" fmla="*/ 19178954 w 19577539"/>
                    <a:gd name="connsiteY30" fmla="*/ 7807569 h 12145108"/>
                    <a:gd name="connsiteX31" fmla="*/ 19577539 w 19577539"/>
                    <a:gd name="connsiteY31" fmla="*/ 7971692 h 12145108"/>
                    <a:gd name="connsiteX0" fmla="*/ 2508739 w 19577539"/>
                    <a:gd name="connsiteY0" fmla="*/ 0 h 12145108"/>
                    <a:gd name="connsiteX1" fmla="*/ 2602524 w 19577539"/>
                    <a:gd name="connsiteY1" fmla="*/ 609600 h 12145108"/>
                    <a:gd name="connsiteX2" fmla="*/ 0 w 19577539"/>
                    <a:gd name="connsiteY2" fmla="*/ 5087815 h 12145108"/>
                    <a:gd name="connsiteX3" fmla="*/ 6586025 w 19577539"/>
                    <a:gd name="connsiteY3" fmla="*/ 9699674 h 12145108"/>
                    <a:gd name="connsiteX4" fmla="*/ 10245970 w 19577539"/>
                    <a:gd name="connsiteY4" fmla="*/ 11863754 h 12145108"/>
                    <a:gd name="connsiteX5" fmla="*/ 10949354 w 19577539"/>
                    <a:gd name="connsiteY5" fmla="*/ 12027877 h 12145108"/>
                    <a:gd name="connsiteX6" fmla="*/ 11418277 w 19577539"/>
                    <a:gd name="connsiteY6" fmla="*/ 11957538 h 12145108"/>
                    <a:gd name="connsiteX7" fmla="*/ 11840308 w 19577539"/>
                    <a:gd name="connsiteY7" fmla="*/ 12074769 h 12145108"/>
                    <a:gd name="connsiteX8" fmla="*/ 12309231 w 19577539"/>
                    <a:gd name="connsiteY8" fmla="*/ 12145108 h 12145108"/>
                    <a:gd name="connsiteX9" fmla="*/ 13036062 w 19577539"/>
                    <a:gd name="connsiteY9" fmla="*/ 12074769 h 12145108"/>
                    <a:gd name="connsiteX10" fmla="*/ 13387754 w 19577539"/>
                    <a:gd name="connsiteY10" fmla="*/ 11887200 h 12145108"/>
                    <a:gd name="connsiteX11" fmla="*/ 13387754 w 19577539"/>
                    <a:gd name="connsiteY11" fmla="*/ 11863754 h 12145108"/>
                    <a:gd name="connsiteX12" fmla="*/ 13786339 w 19577539"/>
                    <a:gd name="connsiteY12" fmla="*/ 11723077 h 12145108"/>
                    <a:gd name="connsiteX13" fmla="*/ 14091139 w 19577539"/>
                    <a:gd name="connsiteY13" fmla="*/ 11488615 h 12145108"/>
                    <a:gd name="connsiteX14" fmla="*/ 14372493 w 19577539"/>
                    <a:gd name="connsiteY14" fmla="*/ 11277600 h 12145108"/>
                    <a:gd name="connsiteX15" fmla="*/ 14349047 w 19577539"/>
                    <a:gd name="connsiteY15" fmla="*/ 11019692 h 12145108"/>
                    <a:gd name="connsiteX16" fmla="*/ 14489724 w 19577539"/>
                    <a:gd name="connsiteY16" fmla="*/ 10832123 h 12145108"/>
                    <a:gd name="connsiteX17" fmla="*/ 14606954 w 19577539"/>
                    <a:gd name="connsiteY17" fmla="*/ 9730154 h 12145108"/>
                    <a:gd name="connsiteX18" fmla="*/ 15005539 w 19577539"/>
                    <a:gd name="connsiteY18" fmla="*/ 9073661 h 12145108"/>
                    <a:gd name="connsiteX19" fmla="*/ 15591693 w 19577539"/>
                    <a:gd name="connsiteY19" fmla="*/ 8534400 h 12145108"/>
                    <a:gd name="connsiteX20" fmla="*/ 15849600 w 19577539"/>
                    <a:gd name="connsiteY20" fmla="*/ 8370277 h 12145108"/>
                    <a:gd name="connsiteX21" fmla="*/ 16107508 w 19577539"/>
                    <a:gd name="connsiteY21" fmla="*/ 7924800 h 12145108"/>
                    <a:gd name="connsiteX22" fmla="*/ 16341970 w 19577539"/>
                    <a:gd name="connsiteY22" fmla="*/ 7643446 h 12145108"/>
                    <a:gd name="connsiteX23" fmla="*/ 16810893 w 19577539"/>
                    <a:gd name="connsiteY23" fmla="*/ 7479323 h 12145108"/>
                    <a:gd name="connsiteX24" fmla="*/ 17092247 w 19577539"/>
                    <a:gd name="connsiteY24" fmla="*/ 7479323 h 12145108"/>
                    <a:gd name="connsiteX25" fmla="*/ 17373600 w 19577539"/>
                    <a:gd name="connsiteY25" fmla="*/ 7549661 h 12145108"/>
                    <a:gd name="connsiteX26" fmla="*/ 17842524 w 19577539"/>
                    <a:gd name="connsiteY26" fmla="*/ 7854461 h 12145108"/>
                    <a:gd name="connsiteX27" fmla="*/ 18311447 w 19577539"/>
                    <a:gd name="connsiteY27" fmla="*/ 8112369 h 12145108"/>
                    <a:gd name="connsiteX28" fmla="*/ 18733477 w 19577539"/>
                    <a:gd name="connsiteY28" fmla="*/ 8206154 h 12145108"/>
                    <a:gd name="connsiteX29" fmla="*/ 18991385 w 19577539"/>
                    <a:gd name="connsiteY29" fmla="*/ 8018584 h 12145108"/>
                    <a:gd name="connsiteX30" fmla="*/ 19178954 w 19577539"/>
                    <a:gd name="connsiteY30" fmla="*/ 7807569 h 12145108"/>
                    <a:gd name="connsiteX31" fmla="*/ 19577539 w 19577539"/>
                    <a:gd name="connsiteY31" fmla="*/ 7971692 h 12145108"/>
                    <a:gd name="connsiteX0" fmla="*/ 2508739 w 19577539"/>
                    <a:gd name="connsiteY0" fmla="*/ 0 h 12145108"/>
                    <a:gd name="connsiteX1" fmla="*/ 2602524 w 19577539"/>
                    <a:gd name="connsiteY1" fmla="*/ 609600 h 12145108"/>
                    <a:gd name="connsiteX2" fmla="*/ 0 w 19577539"/>
                    <a:gd name="connsiteY2" fmla="*/ 5087815 h 12145108"/>
                    <a:gd name="connsiteX3" fmla="*/ 6586025 w 19577539"/>
                    <a:gd name="connsiteY3" fmla="*/ 9699674 h 12145108"/>
                    <a:gd name="connsiteX4" fmla="*/ 10245970 w 19577539"/>
                    <a:gd name="connsiteY4" fmla="*/ 11863754 h 12145108"/>
                    <a:gd name="connsiteX5" fmla="*/ 10247142 w 19577539"/>
                    <a:gd name="connsiteY5" fmla="*/ 11880166 h 12145108"/>
                    <a:gd name="connsiteX6" fmla="*/ 10949354 w 19577539"/>
                    <a:gd name="connsiteY6" fmla="*/ 12027877 h 12145108"/>
                    <a:gd name="connsiteX7" fmla="*/ 11418277 w 19577539"/>
                    <a:gd name="connsiteY7" fmla="*/ 11957538 h 12145108"/>
                    <a:gd name="connsiteX8" fmla="*/ 11840308 w 19577539"/>
                    <a:gd name="connsiteY8" fmla="*/ 12074769 h 12145108"/>
                    <a:gd name="connsiteX9" fmla="*/ 12309231 w 19577539"/>
                    <a:gd name="connsiteY9" fmla="*/ 12145108 h 12145108"/>
                    <a:gd name="connsiteX10" fmla="*/ 13036062 w 19577539"/>
                    <a:gd name="connsiteY10" fmla="*/ 12074769 h 12145108"/>
                    <a:gd name="connsiteX11" fmla="*/ 13387754 w 19577539"/>
                    <a:gd name="connsiteY11" fmla="*/ 11887200 h 12145108"/>
                    <a:gd name="connsiteX12" fmla="*/ 13387754 w 19577539"/>
                    <a:gd name="connsiteY12" fmla="*/ 11863754 h 12145108"/>
                    <a:gd name="connsiteX13" fmla="*/ 13786339 w 19577539"/>
                    <a:gd name="connsiteY13" fmla="*/ 11723077 h 12145108"/>
                    <a:gd name="connsiteX14" fmla="*/ 14091139 w 19577539"/>
                    <a:gd name="connsiteY14" fmla="*/ 11488615 h 12145108"/>
                    <a:gd name="connsiteX15" fmla="*/ 14372493 w 19577539"/>
                    <a:gd name="connsiteY15" fmla="*/ 11277600 h 12145108"/>
                    <a:gd name="connsiteX16" fmla="*/ 14349047 w 19577539"/>
                    <a:gd name="connsiteY16" fmla="*/ 11019692 h 12145108"/>
                    <a:gd name="connsiteX17" fmla="*/ 14489724 w 19577539"/>
                    <a:gd name="connsiteY17" fmla="*/ 10832123 h 12145108"/>
                    <a:gd name="connsiteX18" fmla="*/ 14606954 w 19577539"/>
                    <a:gd name="connsiteY18" fmla="*/ 9730154 h 12145108"/>
                    <a:gd name="connsiteX19" fmla="*/ 15005539 w 19577539"/>
                    <a:gd name="connsiteY19" fmla="*/ 9073661 h 12145108"/>
                    <a:gd name="connsiteX20" fmla="*/ 15591693 w 19577539"/>
                    <a:gd name="connsiteY20" fmla="*/ 8534400 h 12145108"/>
                    <a:gd name="connsiteX21" fmla="*/ 15849600 w 19577539"/>
                    <a:gd name="connsiteY21" fmla="*/ 8370277 h 12145108"/>
                    <a:gd name="connsiteX22" fmla="*/ 16107508 w 19577539"/>
                    <a:gd name="connsiteY22" fmla="*/ 7924800 h 12145108"/>
                    <a:gd name="connsiteX23" fmla="*/ 16341970 w 19577539"/>
                    <a:gd name="connsiteY23" fmla="*/ 7643446 h 12145108"/>
                    <a:gd name="connsiteX24" fmla="*/ 16810893 w 19577539"/>
                    <a:gd name="connsiteY24" fmla="*/ 7479323 h 12145108"/>
                    <a:gd name="connsiteX25" fmla="*/ 17092247 w 19577539"/>
                    <a:gd name="connsiteY25" fmla="*/ 7479323 h 12145108"/>
                    <a:gd name="connsiteX26" fmla="*/ 17373600 w 19577539"/>
                    <a:gd name="connsiteY26" fmla="*/ 7549661 h 12145108"/>
                    <a:gd name="connsiteX27" fmla="*/ 17842524 w 19577539"/>
                    <a:gd name="connsiteY27" fmla="*/ 7854461 h 12145108"/>
                    <a:gd name="connsiteX28" fmla="*/ 18311447 w 19577539"/>
                    <a:gd name="connsiteY28" fmla="*/ 8112369 h 12145108"/>
                    <a:gd name="connsiteX29" fmla="*/ 18733477 w 19577539"/>
                    <a:gd name="connsiteY29" fmla="*/ 8206154 h 12145108"/>
                    <a:gd name="connsiteX30" fmla="*/ 18991385 w 19577539"/>
                    <a:gd name="connsiteY30" fmla="*/ 8018584 h 12145108"/>
                    <a:gd name="connsiteX31" fmla="*/ 19178954 w 19577539"/>
                    <a:gd name="connsiteY31" fmla="*/ 7807569 h 12145108"/>
                    <a:gd name="connsiteX32" fmla="*/ 19577539 w 19577539"/>
                    <a:gd name="connsiteY32" fmla="*/ 7971692 h 12145108"/>
                    <a:gd name="connsiteX0" fmla="*/ 2508739 w 19577539"/>
                    <a:gd name="connsiteY0" fmla="*/ 0 h 12657406"/>
                    <a:gd name="connsiteX1" fmla="*/ 2602524 w 19577539"/>
                    <a:gd name="connsiteY1" fmla="*/ 609600 h 12657406"/>
                    <a:gd name="connsiteX2" fmla="*/ 0 w 19577539"/>
                    <a:gd name="connsiteY2" fmla="*/ 5087815 h 12657406"/>
                    <a:gd name="connsiteX3" fmla="*/ 6586025 w 19577539"/>
                    <a:gd name="connsiteY3" fmla="*/ 9699674 h 12657406"/>
                    <a:gd name="connsiteX4" fmla="*/ 10245970 w 19577539"/>
                    <a:gd name="connsiteY4" fmla="*/ 11863754 h 12657406"/>
                    <a:gd name="connsiteX5" fmla="*/ 10673862 w 19577539"/>
                    <a:gd name="connsiteY5" fmla="*/ 12657406 h 12657406"/>
                    <a:gd name="connsiteX6" fmla="*/ 10949354 w 19577539"/>
                    <a:gd name="connsiteY6" fmla="*/ 12027877 h 12657406"/>
                    <a:gd name="connsiteX7" fmla="*/ 11418277 w 19577539"/>
                    <a:gd name="connsiteY7" fmla="*/ 11957538 h 12657406"/>
                    <a:gd name="connsiteX8" fmla="*/ 11840308 w 19577539"/>
                    <a:gd name="connsiteY8" fmla="*/ 12074769 h 12657406"/>
                    <a:gd name="connsiteX9" fmla="*/ 12309231 w 19577539"/>
                    <a:gd name="connsiteY9" fmla="*/ 12145108 h 12657406"/>
                    <a:gd name="connsiteX10" fmla="*/ 13036062 w 19577539"/>
                    <a:gd name="connsiteY10" fmla="*/ 12074769 h 12657406"/>
                    <a:gd name="connsiteX11" fmla="*/ 13387754 w 19577539"/>
                    <a:gd name="connsiteY11" fmla="*/ 11887200 h 12657406"/>
                    <a:gd name="connsiteX12" fmla="*/ 13387754 w 19577539"/>
                    <a:gd name="connsiteY12" fmla="*/ 11863754 h 12657406"/>
                    <a:gd name="connsiteX13" fmla="*/ 13786339 w 19577539"/>
                    <a:gd name="connsiteY13" fmla="*/ 11723077 h 12657406"/>
                    <a:gd name="connsiteX14" fmla="*/ 14091139 w 19577539"/>
                    <a:gd name="connsiteY14" fmla="*/ 11488615 h 12657406"/>
                    <a:gd name="connsiteX15" fmla="*/ 14372493 w 19577539"/>
                    <a:gd name="connsiteY15" fmla="*/ 11277600 h 12657406"/>
                    <a:gd name="connsiteX16" fmla="*/ 14349047 w 19577539"/>
                    <a:gd name="connsiteY16" fmla="*/ 11019692 h 12657406"/>
                    <a:gd name="connsiteX17" fmla="*/ 14489724 w 19577539"/>
                    <a:gd name="connsiteY17" fmla="*/ 10832123 h 12657406"/>
                    <a:gd name="connsiteX18" fmla="*/ 14606954 w 19577539"/>
                    <a:gd name="connsiteY18" fmla="*/ 9730154 h 12657406"/>
                    <a:gd name="connsiteX19" fmla="*/ 15005539 w 19577539"/>
                    <a:gd name="connsiteY19" fmla="*/ 9073661 h 12657406"/>
                    <a:gd name="connsiteX20" fmla="*/ 15591693 w 19577539"/>
                    <a:gd name="connsiteY20" fmla="*/ 8534400 h 12657406"/>
                    <a:gd name="connsiteX21" fmla="*/ 15849600 w 19577539"/>
                    <a:gd name="connsiteY21" fmla="*/ 8370277 h 12657406"/>
                    <a:gd name="connsiteX22" fmla="*/ 16107508 w 19577539"/>
                    <a:gd name="connsiteY22" fmla="*/ 7924800 h 12657406"/>
                    <a:gd name="connsiteX23" fmla="*/ 16341970 w 19577539"/>
                    <a:gd name="connsiteY23" fmla="*/ 7643446 h 12657406"/>
                    <a:gd name="connsiteX24" fmla="*/ 16810893 w 19577539"/>
                    <a:gd name="connsiteY24" fmla="*/ 7479323 h 12657406"/>
                    <a:gd name="connsiteX25" fmla="*/ 17092247 w 19577539"/>
                    <a:gd name="connsiteY25" fmla="*/ 7479323 h 12657406"/>
                    <a:gd name="connsiteX26" fmla="*/ 17373600 w 19577539"/>
                    <a:gd name="connsiteY26" fmla="*/ 7549661 h 12657406"/>
                    <a:gd name="connsiteX27" fmla="*/ 17842524 w 19577539"/>
                    <a:gd name="connsiteY27" fmla="*/ 7854461 h 12657406"/>
                    <a:gd name="connsiteX28" fmla="*/ 18311447 w 19577539"/>
                    <a:gd name="connsiteY28" fmla="*/ 8112369 h 12657406"/>
                    <a:gd name="connsiteX29" fmla="*/ 18733477 w 19577539"/>
                    <a:gd name="connsiteY29" fmla="*/ 8206154 h 12657406"/>
                    <a:gd name="connsiteX30" fmla="*/ 18991385 w 19577539"/>
                    <a:gd name="connsiteY30" fmla="*/ 8018584 h 12657406"/>
                    <a:gd name="connsiteX31" fmla="*/ 19178954 w 19577539"/>
                    <a:gd name="connsiteY31" fmla="*/ 7807569 h 12657406"/>
                    <a:gd name="connsiteX32" fmla="*/ 19577539 w 19577539"/>
                    <a:gd name="connsiteY32" fmla="*/ 7971692 h 12657406"/>
                    <a:gd name="connsiteX0" fmla="*/ 2508739 w 19577539"/>
                    <a:gd name="connsiteY0" fmla="*/ 0 h 12657406"/>
                    <a:gd name="connsiteX1" fmla="*/ 2602524 w 19577539"/>
                    <a:gd name="connsiteY1" fmla="*/ 609600 h 12657406"/>
                    <a:gd name="connsiteX2" fmla="*/ 0 w 19577539"/>
                    <a:gd name="connsiteY2" fmla="*/ 5087815 h 12657406"/>
                    <a:gd name="connsiteX3" fmla="*/ 6586025 w 19577539"/>
                    <a:gd name="connsiteY3" fmla="*/ 9699674 h 12657406"/>
                    <a:gd name="connsiteX4" fmla="*/ 9697330 w 19577539"/>
                    <a:gd name="connsiteY4" fmla="*/ 11848514 h 12657406"/>
                    <a:gd name="connsiteX5" fmla="*/ 10673862 w 19577539"/>
                    <a:gd name="connsiteY5" fmla="*/ 12657406 h 12657406"/>
                    <a:gd name="connsiteX6" fmla="*/ 10949354 w 19577539"/>
                    <a:gd name="connsiteY6" fmla="*/ 12027877 h 12657406"/>
                    <a:gd name="connsiteX7" fmla="*/ 11418277 w 19577539"/>
                    <a:gd name="connsiteY7" fmla="*/ 11957538 h 12657406"/>
                    <a:gd name="connsiteX8" fmla="*/ 11840308 w 19577539"/>
                    <a:gd name="connsiteY8" fmla="*/ 12074769 h 12657406"/>
                    <a:gd name="connsiteX9" fmla="*/ 12309231 w 19577539"/>
                    <a:gd name="connsiteY9" fmla="*/ 12145108 h 12657406"/>
                    <a:gd name="connsiteX10" fmla="*/ 13036062 w 19577539"/>
                    <a:gd name="connsiteY10" fmla="*/ 12074769 h 12657406"/>
                    <a:gd name="connsiteX11" fmla="*/ 13387754 w 19577539"/>
                    <a:gd name="connsiteY11" fmla="*/ 11887200 h 12657406"/>
                    <a:gd name="connsiteX12" fmla="*/ 13387754 w 19577539"/>
                    <a:gd name="connsiteY12" fmla="*/ 11863754 h 12657406"/>
                    <a:gd name="connsiteX13" fmla="*/ 13786339 w 19577539"/>
                    <a:gd name="connsiteY13" fmla="*/ 11723077 h 12657406"/>
                    <a:gd name="connsiteX14" fmla="*/ 14091139 w 19577539"/>
                    <a:gd name="connsiteY14" fmla="*/ 11488615 h 12657406"/>
                    <a:gd name="connsiteX15" fmla="*/ 14372493 w 19577539"/>
                    <a:gd name="connsiteY15" fmla="*/ 11277600 h 12657406"/>
                    <a:gd name="connsiteX16" fmla="*/ 14349047 w 19577539"/>
                    <a:gd name="connsiteY16" fmla="*/ 11019692 h 12657406"/>
                    <a:gd name="connsiteX17" fmla="*/ 14489724 w 19577539"/>
                    <a:gd name="connsiteY17" fmla="*/ 10832123 h 12657406"/>
                    <a:gd name="connsiteX18" fmla="*/ 14606954 w 19577539"/>
                    <a:gd name="connsiteY18" fmla="*/ 9730154 h 12657406"/>
                    <a:gd name="connsiteX19" fmla="*/ 15005539 w 19577539"/>
                    <a:gd name="connsiteY19" fmla="*/ 9073661 h 12657406"/>
                    <a:gd name="connsiteX20" fmla="*/ 15591693 w 19577539"/>
                    <a:gd name="connsiteY20" fmla="*/ 8534400 h 12657406"/>
                    <a:gd name="connsiteX21" fmla="*/ 15849600 w 19577539"/>
                    <a:gd name="connsiteY21" fmla="*/ 8370277 h 12657406"/>
                    <a:gd name="connsiteX22" fmla="*/ 16107508 w 19577539"/>
                    <a:gd name="connsiteY22" fmla="*/ 7924800 h 12657406"/>
                    <a:gd name="connsiteX23" fmla="*/ 16341970 w 19577539"/>
                    <a:gd name="connsiteY23" fmla="*/ 7643446 h 12657406"/>
                    <a:gd name="connsiteX24" fmla="*/ 16810893 w 19577539"/>
                    <a:gd name="connsiteY24" fmla="*/ 7479323 h 12657406"/>
                    <a:gd name="connsiteX25" fmla="*/ 17092247 w 19577539"/>
                    <a:gd name="connsiteY25" fmla="*/ 7479323 h 12657406"/>
                    <a:gd name="connsiteX26" fmla="*/ 17373600 w 19577539"/>
                    <a:gd name="connsiteY26" fmla="*/ 7549661 h 12657406"/>
                    <a:gd name="connsiteX27" fmla="*/ 17842524 w 19577539"/>
                    <a:gd name="connsiteY27" fmla="*/ 7854461 h 12657406"/>
                    <a:gd name="connsiteX28" fmla="*/ 18311447 w 19577539"/>
                    <a:gd name="connsiteY28" fmla="*/ 8112369 h 12657406"/>
                    <a:gd name="connsiteX29" fmla="*/ 18733477 w 19577539"/>
                    <a:gd name="connsiteY29" fmla="*/ 8206154 h 12657406"/>
                    <a:gd name="connsiteX30" fmla="*/ 18991385 w 19577539"/>
                    <a:gd name="connsiteY30" fmla="*/ 8018584 h 12657406"/>
                    <a:gd name="connsiteX31" fmla="*/ 19178954 w 19577539"/>
                    <a:gd name="connsiteY31" fmla="*/ 7807569 h 12657406"/>
                    <a:gd name="connsiteX32" fmla="*/ 19577539 w 19577539"/>
                    <a:gd name="connsiteY32" fmla="*/ 7971692 h 12657406"/>
                    <a:gd name="connsiteX0" fmla="*/ 2508739 w 19577539"/>
                    <a:gd name="connsiteY0" fmla="*/ 0 h 12145108"/>
                    <a:gd name="connsiteX1" fmla="*/ 2602524 w 19577539"/>
                    <a:gd name="connsiteY1" fmla="*/ 609600 h 12145108"/>
                    <a:gd name="connsiteX2" fmla="*/ 0 w 19577539"/>
                    <a:gd name="connsiteY2" fmla="*/ 5087815 h 12145108"/>
                    <a:gd name="connsiteX3" fmla="*/ 6586025 w 19577539"/>
                    <a:gd name="connsiteY3" fmla="*/ 9699674 h 12145108"/>
                    <a:gd name="connsiteX4" fmla="*/ 9697330 w 19577539"/>
                    <a:gd name="connsiteY4" fmla="*/ 11848514 h 12145108"/>
                    <a:gd name="connsiteX5" fmla="*/ 10231902 w 19577539"/>
                    <a:gd name="connsiteY5" fmla="*/ 11803966 h 12145108"/>
                    <a:gd name="connsiteX6" fmla="*/ 10949354 w 19577539"/>
                    <a:gd name="connsiteY6" fmla="*/ 12027877 h 12145108"/>
                    <a:gd name="connsiteX7" fmla="*/ 11418277 w 19577539"/>
                    <a:gd name="connsiteY7" fmla="*/ 11957538 h 12145108"/>
                    <a:gd name="connsiteX8" fmla="*/ 11840308 w 19577539"/>
                    <a:gd name="connsiteY8" fmla="*/ 12074769 h 12145108"/>
                    <a:gd name="connsiteX9" fmla="*/ 12309231 w 19577539"/>
                    <a:gd name="connsiteY9" fmla="*/ 12145108 h 12145108"/>
                    <a:gd name="connsiteX10" fmla="*/ 13036062 w 19577539"/>
                    <a:gd name="connsiteY10" fmla="*/ 12074769 h 12145108"/>
                    <a:gd name="connsiteX11" fmla="*/ 13387754 w 19577539"/>
                    <a:gd name="connsiteY11" fmla="*/ 11887200 h 12145108"/>
                    <a:gd name="connsiteX12" fmla="*/ 13387754 w 19577539"/>
                    <a:gd name="connsiteY12" fmla="*/ 11863754 h 12145108"/>
                    <a:gd name="connsiteX13" fmla="*/ 13786339 w 19577539"/>
                    <a:gd name="connsiteY13" fmla="*/ 11723077 h 12145108"/>
                    <a:gd name="connsiteX14" fmla="*/ 14091139 w 19577539"/>
                    <a:gd name="connsiteY14" fmla="*/ 11488615 h 12145108"/>
                    <a:gd name="connsiteX15" fmla="*/ 14372493 w 19577539"/>
                    <a:gd name="connsiteY15" fmla="*/ 11277600 h 12145108"/>
                    <a:gd name="connsiteX16" fmla="*/ 14349047 w 19577539"/>
                    <a:gd name="connsiteY16" fmla="*/ 11019692 h 12145108"/>
                    <a:gd name="connsiteX17" fmla="*/ 14489724 w 19577539"/>
                    <a:gd name="connsiteY17" fmla="*/ 10832123 h 12145108"/>
                    <a:gd name="connsiteX18" fmla="*/ 14606954 w 19577539"/>
                    <a:gd name="connsiteY18" fmla="*/ 9730154 h 12145108"/>
                    <a:gd name="connsiteX19" fmla="*/ 15005539 w 19577539"/>
                    <a:gd name="connsiteY19" fmla="*/ 9073661 h 12145108"/>
                    <a:gd name="connsiteX20" fmla="*/ 15591693 w 19577539"/>
                    <a:gd name="connsiteY20" fmla="*/ 8534400 h 12145108"/>
                    <a:gd name="connsiteX21" fmla="*/ 15849600 w 19577539"/>
                    <a:gd name="connsiteY21" fmla="*/ 8370277 h 12145108"/>
                    <a:gd name="connsiteX22" fmla="*/ 16107508 w 19577539"/>
                    <a:gd name="connsiteY22" fmla="*/ 7924800 h 12145108"/>
                    <a:gd name="connsiteX23" fmla="*/ 16341970 w 19577539"/>
                    <a:gd name="connsiteY23" fmla="*/ 7643446 h 12145108"/>
                    <a:gd name="connsiteX24" fmla="*/ 16810893 w 19577539"/>
                    <a:gd name="connsiteY24" fmla="*/ 7479323 h 12145108"/>
                    <a:gd name="connsiteX25" fmla="*/ 17092247 w 19577539"/>
                    <a:gd name="connsiteY25" fmla="*/ 7479323 h 12145108"/>
                    <a:gd name="connsiteX26" fmla="*/ 17373600 w 19577539"/>
                    <a:gd name="connsiteY26" fmla="*/ 7549661 h 12145108"/>
                    <a:gd name="connsiteX27" fmla="*/ 17842524 w 19577539"/>
                    <a:gd name="connsiteY27" fmla="*/ 7854461 h 12145108"/>
                    <a:gd name="connsiteX28" fmla="*/ 18311447 w 19577539"/>
                    <a:gd name="connsiteY28" fmla="*/ 8112369 h 12145108"/>
                    <a:gd name="connsiteX29" fmla="*/ 18733477 w 19577539"/>
                    <a:gd name="connsiteY29" fmla="*/ 8206154 h 12145108"/>
                    <a:gd name="connsiteX30" fmla="*/ 18991385 w 19577539"/>
                    <a:gd name="connsiteY30" fmla="*/ 8018584 h 12145108"/>
                    <a:gd name="connsiteX31" fmla="*/ 19178954 w 19577539"/>
                    <a:gd name="connsiteY31" fmla="*/ 7807569 h 12145108"/>
                    <a:gd name="connsiteX32" fmla="*/ 19577539 w 19577539"/>
                    <a:gd name="connsiteY32" fmla="*/ 7971692 h 12145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9577539" h="12145108">
                      <a:moveTo>
                        <a:pt x="2508739" y="0"/>
                      </a:moveTo>
                      <a:lnTo>
                        <a:pt x="2602524" y="609600"/>
                      </a:lnTo>
                      <a:lnTo>
                        <a:pt x="0" y="5087815"/>
                      </a:lnTo>
                      <a:lnTo>
                        <a:pt x="6586025" y="9699674"/>
                      </a:lnTo>
                      <a:lnTo>
                        <a:pt x="9697330" y="11848514"/>
                      </a:lnTo>
                      <a:cubicBezTo>
                        <a:pt x="9697721" y="11853985"/>
                        <a:pt x="10231511" y="11798495"/>
                        <a:pt x="10231902" y="11803966"/>
                      </a:cubicBezTo>
                      <a:lnTo>
                        <a:pt x="10949354" y="12027877"/>
                      </a:lnTo>
                      <a:lnTo>
                        <a:pt x="11418277" y="11957538"/>
                      </a:lnTo>
                      <a:lnTo>
                        <a:pt x="11840308" y="12074769"/>
                      </a:lnTo>
                      <a:lnTo>
                        <a:pt x="12309231" y="12145108"/>
                      </a:lnTo>
                      <a:lnTo>
                        <a:pt x="13036062" y="12074769"/>
                      </a:lnTo>
                      <a:lnTo>
                        <a:pt x="13387754" y="11887200"/>
                      </a:lnTo>
                      <a:lnTo>
                        <a:pt x="13387754" y="11863754"/>
                      </a:lnTo>
                      <a:lnTo>
                        <a:pt x="13786339" y="11723077"/>
                      </a:lnTo>
                      <a:lnTo>
                        <a:pt x="14091139" y="11488615"/>
                      </a:lnTo>
                      <a:lnTo>
                        <a:pt x="14372493" y="11277600"/>
                      </a:lnTo>
                      <a:lnTo>
                        <a:pt x="14349047" y="11019692"/>
                      </a:lnTo>
                      <a:lnTo>
                        <a:pt x="14489724" y="10832123"/>
                      </a:lnTo>
                      <a:lnTo>
                        <a:pt x="14606954" y="9730154"/>
                      </a:lnTo>
                      <a:lnTo>
                        <a:pt x="15005539" y="9073661"/>
                      </a:lnTo>
                      <a:lnTo>
                        <a:pt x="15591693" y="8534400"/>
                      </a:lnTo>
                      <a:lnTo>
                        <a:pt x="15849600" y="8370277"/>
                      </a:lnTo>
                      <a:lnTo>
                        <a:pt x="16107508" y="7924800"/>
                      </a:lnTo>
                      <a:lnTo>
                        <a:pt x="16341970" y="7643446"/>
                      </a:lnTo>
                      <a:lnTo>
                        <a:pt x="16810893" y="7479323"/>
                      </a:lnTo>
                      <a:lnTo>
                        <a:pt x="17092247" y="7479323"/>
                      </a:lnTo>
                      <a:lnTo>
                        <a:pt x="17373600" y="7549661"/>
                      </a:lnTo>
                      <a:lnTo>
                        <a:pt x="17842524" y="7854461"/>
                      </a:lnTo>
                      <a:lnTo>
                        <a:pt x="18311447" y="8112369"/>
                      </a:lnTo>
                      <a:lnTo>
                        <a:pt x="18733477" y="8206154"/>
                      </a:lnTo>
                      <a:lnTo>
                        <a:pt x="18991385" y="8018584"/>
                      </a:lnTo>
                      <a:lnTo>
                        <a:pt x="19178954" y="7807569"/>
                      </a:lnTo>
                      <a:lnTo>
                        <a:pt x="19577539" y="7971692"/>
                      </a:lnTo>
                    </a:path>
                  </a:pathLst>
                </a:custGeom>
                <a:noFill/>
                <a:ln w="136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9730" tIns="54866" rIns="109730" bIns="5486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CO" sz="2160"/>
                </a:p>
              </p:txBody>
            </p:sp>
          </p:grpSp>
          <p:sp>
            <p:nvSpPr>
              <p:cNvPr id="30" name="Flecha: a la derecha 29">
                <a:extLst>
                  <a:ext uri="{FF2B5EF4-FFF2-40B4-BE49-F238E27FC236}">
                    <a16:creationId xmlns:a16="http://schemas.microsoft.com/office/drawing/2014/main" id="{70200104-53D9-4524-81CD-E03B23CBFA01}"/>
                  </a:ext>
                </a:extLst>
              </p:cNvPr>
              <p:cNvSpPr/>
              <p:nvPr/>
            </p:nvSpPr>
            <p:spPr>
              <a:xfrm>
                <a:off x="7439" y="14204427"/>
                <a:ext cx="2613312" cy="129444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754" tIns="49877" rIns="99754" bIns="498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O" sz="3491" dirty="0"/>
                  <a:t>INICIO</a:t>
                </a:r>
              </a:p>
            </p:txBody>
          </p:sp>
        </p:grpSp>
        <p:sp>
          <p:nvSpPr>
            <p:cNvPr id="35" name="Flecha: a la derecha 34">
              <a:extLst>
                <a:ext uri="{FF2B5EF4-FFF2-40B4-BE49-F238E27FC236}">
                  <a16:creationId xmlns:a16="http://schemas.microsoft.com/office/drawing/2014/main" id="{FE398BD6-B980-4C5B-9E9C-B2D704D25DE1}"/>
                </a:ext>
              </a:extLst>
            </p:cNvPr>
            <p:cNvSpPr/>
            <p:nvPr/>
          </p:nvSpPr>
          <p:spPr>
            <a:xfrm rot="7519474">
              <a:off x="2195585" y="18175484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Flecha: a la derecha 36">
              <a:extLst>
                <a:ext uri="{FF2B5EF4-FFF2-40B4-BE49-F238E27FC236}">
                  <a16:creationId xmlns:a16="http://schemas.microsoft.com/office/drawing/2014/main" id="{9839C120-90CA-4B2E-AA96-F71C6A4EAA60}"/>
                </a:ext>
              </a:extLst>
            </p:cNvPr>
            <p:cNvSpPr/>
            <p:nvPr/>
          </p:nvSpPr>
          <p:spPr>
            <a:xfrm rot="7165995">
              <a:off x="4539698" y="15707606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Flecha: a la derecha 37">
              <a:extLst>
                <a:ext uri="{FF2B5EF4-FFF2-40B4-BE49-F238E27FC236}">
                  <a16:creationId xmlns:a16="http://schemas.microsoft.com/office/drawing/2014/main" id="{E6CB1D04-09B3-4053-87CA-F3554EFC81E5}"/>
                </a:ext>
              </a:extLst>
            </p:cNvPr>
            <p:cNvSpPr/>
            <p:nvPr/>
          </p:nvSpPr>
          <p:spPr>
            <a:xfrm rot="7165995">
              <a:off x="2166459" y="19757515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Flecha: a la derecha 38">
              <a:extLst>
                <a:ext uri="{FF2B5EF4-FFF2-40B4-BE49-F238E27FC236}">
                  <a16:creationId xmlns:a16="http://schemas.microsoft.com/office/drawing/2014/main" id="{84657FF2-6266-4ECC-B9E6-E82FFAF19DF6}"/>
                </a:ext>
              </a:extLst>
            </p:cNvPr>
            <p:cNvSpPr/>
            <p:nvPr/>
          </p:nvSpPr>
          <p:spPr>
            <a:xfrm rot="2139987">
              <a:off x="3633652" y="22385334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/>
                <a:t>v</a:t>
              </a:r>
            </a:p>
          </p:txBody>
        </p:sp>
        <p:sp>
          <p:nvSpPr>
            <p:cNvPr id="40" name="Flecha: a la derecha 39">
              <a:extLst>
                <a:ext uri="{FF2B5EF4-FFF2-40B4-BE49-F238E27FC236}">
                  <a16:creationId xmlns:a16="http://schemas.microsoft.com/office/drawing/2014/main" id="{3D4925AE-40BD-43C7-9DDA-C780E8DEF112}"/>
                </a:ext>
              </a:extLst>
            </p:cNvPr>
            <p:cNvSpPr/>
            <p:nvPr/>
          </p:nvSpPr>
          <p:spPr>
            <a:xfrm rot="2139987">
              <a:off x="6741894" y="23609882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Flecha: a la derecha 40">
              <a:extLst>
                <a:ext uri="{FF2B5EF4-FFF2-40B4-BE49-F238E27FC236}">
                  <a16:creationId xmlns:a16="http://schemas.microsoft.com/office/drawing/2014/main" id="{F1A0DC5C-3CE7-4C79-9DB8-5B46D79CA15F}"/>
                </a:ext>
              </a:extLst>
            </p:cNvPr>
            <p:cNvSpPr/>
            <p:nvPr/>
          </p:nvSpPr>
          <p:spPr>
            <a:xfrm rot="2139987">
              <a:off x="8612456" y="25787668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Flecha: a la derecha 41">
              <a:extLst>
                <a:ext uri="{FF2B5EF4-FFF2-40B4-BE49-F238E27FC236}">
                  <a16:creationId xmlns:a16="http://schemas.microsoft.com/office/drawing/2014/main" id="{BCC2830E-2559-454D-91AC-B0CF5BEEFB62}"/>
                </a:ext>
              </a:extLst>
            </p:cNvPr>
            <p:cNvSpPr/>
            <p:nvPr/>
          </p:nvSpPr>
          <p:spPr>
            <a:xfrm rot="2139987">
              <a:off x="11329507" y="26777986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Flecha: a la derecha 42">
              <a:extLst>
                <a:ext uri="{FF2B5EF4-FFF2-40B4-BE49-F238E27FC236}">
                  <a16:creationId xmlns:a16="http://schemas.microsoft.com/office/drawing/2014/main" id="{72AF8CB1-9561-41D1-9DC9-974E41863297}"/>
                </a:ext>
              </a:extLst>
            </p:cNvPr>
            <p:cNvSpPr/>
            <p:nvPr/>
          </p:nvSpPr>
          <p:spPr>
            <a:xfrm rot="21205818">
              <a:off x="15127225" y="28149632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Flecha: a la derecha 43">
              <a:extLst>
                <a:ext uri="{FF2B5EF4-FFF2-40B4-BE49-F238E27FC236}">
                  <a16:creationId xmlns:a16="http://schemas.microsoft.com/office/drawing/2014/main" id="{6AB127E0-E768-43E2-A81E-C1B70C700155}"/>
                </a:ext>
              </a:extLst>
            </p:cNvPr>
            <p:cNvSpPr/>
            <p:nvPr/>
          </p:nvSpPr>
          <p:spPr>
            <a:xfrm rot="16919864">
              <a:off x="17286726" y="26401545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5" name="Flecha: a la derecha 44">
              <a:extLst>
                <a:ext uri="{FF2B5EF4-FFF2-40B4-BE49-F238E27FC236}">
                  <a16:creationId xmlns:a16="http://schemas.microsoft.com/office/drawing/2014/main" id="{5457F41E-5C2F-4A1D-B921-BFE8478B7FA4}"/>
                </a:ext>
              </a:extLst>
            </p:cNvPr>
            <p:cNvSpPr/>
            <p:nvPr/>
          </p:nvSpPr>
          <p:spPr>
            <a:xfrm rot="18509376">
              <a:off x="18846298" y="23731278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Flecha: a la derecha 45">
              <a:extLst>
                <a:ext uri="{FF2B5EF4-FFF2-40B4-BE49-F238E27FC236}">
                  <a16:creationId xmlns:a16="http://schemas.microsoft.com/office/drawing/2014/main" id="{6C62D4C4-D75A-471F-88F2-905596083556}"/>
                </a:ext>
              </a:extLst>
            </p:cNvPr>
            <p:cNvSpPr/>
            <p:nvPr/>
          </p:nvSpPr>
          <p:spPr>
            <a:xfrm rot="1643917">
              <a:off x="20987502" y="23103773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0889999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189</TotalTime>
  <Words>236</Words>
  <Application>Microsoft Office PowerPoint</Application>
  <PresentationFormat>Personalizado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Gill Sans MT</vt:lpstr>
      <vt:lpstr>Wingdings 2</vt:lpstr>
      <vt:lpstr>Dividendo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Alejandra Bedoya Chaparro</dc:creator>
  <cp:lastModifiedBy>SONIA GUTIERREZ HERNANDEZ</cp:lastModifiedBy>
  <cp:revision>16</cp:revision>
  <dcterms:created xsi:type="dcterms:W3CDTF">2020-03-02T01:12:51Z</dcterms:created>
  <dcterms:modified xsi:type="dcterms:W3CDTF">2020-03-02T04:54:25Z</dcterms:modified>
</cp:coreProperties>
</file>